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autoCompressPictures="0">
  <p:sldMasterIdLst>
    <p:sldMasterId id="2147483663" r:id="rId1"/>
    <p:sldMasterId id="2147483659" r:id="rId2"/>
  </p:sldMasterIdLst>
  <p:notesMasterIdLst>
    <p:notesMasterId r:id="rId58"/>
  </p:notesMasterIdLst>
  <p:handoutMasterIdLst>
    <p:handoutMasterId r:id="rId59"/>
  </p:handoutMasterIdLst>
  <p:sldIdLst>
    <p:sldId id="330" r:id="rId3"/>
    <p:sldId id="324" r:id="rId4"/>
    <p:sldId id="332" r:id="rId5"/>
    <p:sldId id="389" r:id="rId6"/>
    <p:sldId id="343" r:id="rId7"/>
    <p:sldId id="334" r:id="rId8"/>
    <p:sldId id="344" r:id="rId9"/>
    <p:sldId id="336" r:id="rId10"/>
    <p:sldId id="345" r:id="rId11"/>
    <p:sldId id="338" r:id="rId12"/>
    <p:sldId id="346" r:id="rId13"/>
    <p:sldId id="340" r:id="rId14"/>
    <p:sldId id="348" r:id="rId15"/>
    <p:sldId id="349" r:id="rId16"/>
    <p:sldId id="350" r:id="rId17"/>
    <p:sldId id="351" r:id="rId18"/>
    <p:sldId id="352" r:id="rId19"/>
    <p:sldId id="353" r:id="rId20"/>
    <p:sldId id="354" r:id="rId21"/>
    <p:sldId id="355" r:id="rId22"/>
    <p:sldId id="358" r:id="rId23"/>
    <p:sldId id="356" r:id="rId24"/>
    <p:sldId id="359" r:id="rId25"/>
    <p:sldId id="360" r:id="rId26"/>
    <p:sldId id="361" r:id="rId27"/>
    <p:sldId id="362" r:id="rId28"/>
    <p:sldId id="363" r:id="rId29"/>
    <p:sldId id="364" r:id="rId30"/>
    <p:sldId id="365" r:id="rId31"/>
    <p:sldId id="366" r:id="rId32"/>
    <p:sldId id="367" r:id="rId33"/>
    <p:sldId id="368" r:id="rId34"/>
    <p:sldId id="369" r:id="rId35"/>
    <p:sldId id="370" r:id="rId36"/>
    <p:sldId id="371" r:id="rId37"/>
    <p:sldId id="372" r:id="rId38"/>
    <p:sldId id="373" r:id="rId39"/>
    <p:sldId id="374" r:id="rId40"/>
    <p:sldId id="375" r:id="rId41"/>
    <p:sldId id="376" r:id="rId42"/>
    <p:sldId id="377" r:id="rId43"/>
    <p:sldId id="378" r:id="rId44"/>
    <p:sldId id="379" r:id="rId45"/>
    <p:sldId id="380" r:id="rId46"/>
    <p:sldId id="381" r:id="rId47"/>
    <p:sldId id="382" r:id="rId48"/>
    <p:sldId id="383" r:id="rId49"/>
    <p:sldId id="384" r:id="rId50"/>
    <p:sldId id="385" r:id="rId51"/>
    <p:sldId id="386" r:id="rId52"/>
    <p:sldId id="387" r:id="rId53"/>
    <p:sldId id="388" r:id="rId54"/>
    <p:sldId id="357" r:id="rId55"/>
    <p:sldId id="342" r:id="rId56"/>
    <p:sldId id="298" r:id="rId57"/>
  </p:sldIdLst>
  <p:sldSz cx="9144000" cy="6858000" type="screen4x3"/>
  <p:notesSz cx="6858000" cy="9144000"/>
  <p:embeddedFontLst>
    <p:embeddedFont>
      <p:font typeface="Verdana" panose="020B0604030504040204" pitchFamily="34" charset="0"/>
      <p:regular r:id="rId60"/>
      <p:bold r:id="rId61"/>
      <p:italic r:id="rId62"/>
      <p:boldItalic r:id="rId6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40" userDrawn="1">
          <p15:clr>
            <a:srgbClr val="A4A3A4"/>
          </p15:clr>
        </p15:guide>
        <p15:guide id="2" pos="288" userDrawn="1">
          <p15:clr>
            <a:srgbClr val="A4A3A4"/>
          </p15:clr>
        </p15:guide>
        <p15:guide id="3" orient="horz" pos="936" userDrawn="1">
          <p15:clr>
            <a:srgbClr val="A4A3A4"/>
          </p15:clr>
        </p15:guide>
        <p15:guide id="4" orient="horz" pos="362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3690"/>
    <a:srgbClr val="0F3A9A"/>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DAF541-9440-4597-AC6D-44DEACFF21DA}" v="1" dt="2022-12-02T18:44:30.705"/>
  </p1510:revLst>
</p1510:revInfo>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11" autoAdjust="0"/>
    <p:restoredTop sz="89950" autoAdjust="0"/>
  </p:normalViewPr>
  <p:slideViewPr>
    <p:cSldViewPr snapToGrid="0" snapToObjects="1">
      <p:cViewPr varScale="1">
        <p:scale>
          <a:sx n="74" d="100"/>
          <a:sy n="74" d="100"/>
        </p:scale>
        <p:origin x="1363" y="62"/>
      </p:cViewPr>
      <p:guideLst>
        <p:guide orient="horz" pos="840"/>
        <p:guide pos="288"/>
        <p:guide orient="horz" pos="936"/>
        <p:guide orient="horz" pos="362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3346"/>
    </p:cViewPr>
  </p:sorterViewPr>
  <p:notesViewPr>
    <p:cSldViewPr snapToGrid="0" snapToObjects="1">
      <p:cViewPr varScale="1">
        <p:scale>
          <a:sx n="68" d="100"/>
          <a:sy n="68" d="100"/>
        </p:scale>
        <p:origin x="3060"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font" Target="fonts/font4.fntdata"/><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66"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font" Target="fonts/font2.fntdata"/><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commentAuthors" Target="commentAuthors.xml"/><Relationship Id="rId69"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font" Target="fonts/font1.fntdata"/><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3/27/2023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dirty="0"/>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120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269397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15582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80055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45839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970431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326811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384010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88267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710010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2368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833761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133913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94590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3895459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136244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591468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48184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3700897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543123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1231151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114487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895443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3790859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71768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3095436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47271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2711562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73607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150890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097991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33957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938666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32926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986239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4821676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25047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088648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4539885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393242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541912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162532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904003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898971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0308721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50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7658955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51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796837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52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8067980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53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3763690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54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8757085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55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9428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18777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17679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48280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Opener-add copyright">
    <p:spTree>
      <p:nvGrpSpPr>
        <p:cNvPr id="1" name="Shape 37"/>
        <p:cNvGrpSpPr/>
        <p:nvPr/>
      </p:nvGrpSpPr>
      <p:grpSpPr>
        <a:xfrm>
          <a:off x="0" y="0"/>
          <a:ext cx="0" cy="0"/>
          <a:chOff x="0" y="0"/>
          <a:chExt cx="0" cy="0"/>
        </a:xfrm>
      </p:grpSpPr>
      <p:sp>
        <p:nvSpPr>
          <p:cNvPr id="38" name="Title Placeholder"/>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Content Placeholder"/>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 name="Content Placeholder 3">
            <a:extLst>
              <a:ext uri="{FF2B5EF4-FFF2-40B4-BE49-F238E27FC236}">
                <a16:creationId xmlns:a16="http://schemas.microsoft.com/office/drawing/2014/main" id="{6EE677B9-EC76-47FA-B8D6-49D033518C61}"/>
              </a:ext>
            </a:extLst>
          </p:cNvPr>
          <p:cNvSpPr>
            <a:spLocks noGrp="1"/>
          </p:cNvSpPr>
          <p:nvPr>
            <p:ph sz="quarter" idx="13" hasCustomPrompt="1"/>
          </p:nvPr>
        </p:nvSpPr>
        <p:spPr>
          <a:xfrm>
            <a:off x="457200" y="1600200"/>
            <a:ext cx="4397375" cy="4525963"/>
          </a:xfrm>
        </p:spPr>
        <p:txBody>
          <a:bodyPr/>
          <a:lstStyle>
            <a:lvl1pPr marL="101600" indent="0">
              <a:buNone/>
              <a:defRPr/>
            </a:lvl1pPr>
          </a:lstStyle>
          <a:p>
            <a:pPr lvl="0"/>
            <a:r>
              <a:rPr lang="en-US" dirty="0"/>
              <a:t>Image of front cover</a:t>
            </a:r>
          </a:p>
        </p:txBody>
      </p:sp>
      <p:sp>
        <p:nvSpPr>
          <p:cNvPr id="6" name="Content Placeholder 5">
            <a:extLst>
              <a:ext uri="{FF2B5EF4-FFF2-40B4-BE49-F238E27FC236}">
                <a16:creationId xmlns:a16="http://schemas.microsoft.com/office/drawing/2014/main" id="{F4ED3915-2147-4382-A599-2376CC8854D1}"/>
              </a:ext>
            </a:extLst>
          </p:cNvPr>
          <p:cNvSpPr>
            <a:spLocks noGrp="1"/>
          </p:cNvSpPr>
          <p:nvPr>
            <p:ph sz="quarter" idx="14" hasCustomPrompt="1"/>
          </p:nvPr>
        </p:nvSpPr>
        <p:spPr>
          <a:xfrm>
            <a:off x="5029200" y="1600200"/>
            <a:ext cx="3657600" cy="1492250"/>
          </a:xfrm>
        </p:spPr>
        <p:txBody>
          <a:bodyPr anchor="b"/>
          <a:lstStyle>
            <a:lvl1pPr marL="101600" indent="0">
              <a:buNone/>
              <a:defRPr sz="3000"/>
            </a:lvl1pPr>
            <a:lvl2pPr marL="558800" indent="0">
              <a:buNone/>
              <a:defRPr/>
            </a:lvl2pPr>
          </a:lstStyle>
          <a:p>
            <a:pPr lvl="0"/>
            <a:r>
              <a:rPr lang="en-US" dirty="0"/>
              <a:t>Chapter #</a:t>
            </a:r>
          </a:p>
        </p:txBody>
      </p:sp>
      <p:sp>
        <p:nvSpPr>
          <p:cNvPr id="8" name="Content Placeholder 7">
            <a:extLst>
              <a:ext uri="{FF2B5EF4-FFF2-40B4-BE49-F238E27FC236}">
                <a16:creationId xmlns:a16="http://schemas.microsoft.com/office/drawing/2014/main" id="{3B38FD8D-0DB0-4A1A-A3F1-E26B606AC837}"/>
              </a:ext>
            </a:extLst>
          </p:cNvPr>
          <p:cNvSpPr>
            <a:spLocks noGrp="1"/>
          </p:cNvSpPr>
          <p:nvPr>
            <p:ph sz="quarter" idx="15" hasCustomPrompt="1"/>
          </p:nvPr>
        </p:nvSpPr>
        <p:spPr>
          <a:xfrm>
            <a:off x="5029200" y="3252788"/>
            <a:ext cx="3657600" cy="2873375"/>
          </a:xfrm>
        </p:spPr>
        <p:txBody>
          <a:bodyPr/>
          <a:lstStyle>
            <a:lvl1pPr marL="101600" indent="0">
              <a:buNone/>
              <a:defRPr sz="2200"/>
            </a:lvl1pPr>
          </a:lstStyle>
          <a:p>
            <a:pPr lvl="0"/>
            <a:r>
              <a:rPr lang="en-US" dirty="0"/>
              <a:t>Chapter name</a:t>
            </a:r>
          </a:p>
        </p:txBody>
      </p:sp>
      <p:sp>
        <p:nvSpPr>
          <p:cNvPr id="12" name="Shape 13">
            <a:extLst>
              <a:ext uri="{FF2B5EF4-FFF2-40B4-BE49-F238E27FC236}">
                <a16:creationId xmlns:a16="http://schemas.microsoft.com/office/drawing/2014/main" id="{C5328E6C-2B17-49B8-8712-6C0E107A1D99}"/>
              </a:ext>
            </a:extLst>
          </p:cNvPr>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3" name="Shape 14">
            <a:extLst>
              <a:ext uri="{FF2B5EF4-FFF2-40B4-BE49-F238E27FC236}">
                <a16:creationId xmlns:a16="http://schemas.microsoft.com/office/drawing/2014/main" id="{CE0B5B1C-8858-43DC-BD75-C546F4738779}"/>
              </a:ext>
            </a:extLst>
          </p:cNvPr>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
        <p:nvSpPr>
          <p:cNvPr id="9" name="Picture Placeholder 8">
            <a:extLst>
              <a:ext uri="{FF2B5EF4-FFF2-40B4-BE49-F238E27FC236}">
                <a16:creationId xmlns:a16="http://schemas.microsoft.com/office/drawing/2014/main" id="{51B8939D-A957-42F9-A1B5-556D29D235AB}"/>
              </a:ext>
            </a:extLst>
          </p:cNvPr>
          <p:cNvSpPr>
            <a:spLocks noGrp="1"/>
          </p:cNvSpPr>
          <p:nvPr>
            <p:ph type="pic" sz="quarter" idx="16" hasCustomPrompt="1"/>
          </p:nvPr>
        </p:nvSpPr>
        <p:spPr>
          <a:xfrm>
            <a:off x="457200" y="6400801"/>
            <a:ext cx="1001713" cy="2286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18" name="Content Placeholder 17">
            <a:extLst>
              <a:ext uri="{FF2B5EF4-FFF2-40B4-BE49-F238E27FC236}">
                <a16:creationId xmlns:a16="http://schemas.microsoft.com/office/drawing/2014/main" id="{0CF87F15-2C58-4DFC-BACB-0E2C6507BCDE}"/>
              </a:ext>
            </a:extLst>
          </p:cNvPr>
          <p:cNvSpPr>
            <a:spLocks noGrp="1"/>
          </p:cNvSpPr>
          <p:nvPr>
            <p:ph sz="quarter" idx="17" hasCustomPrompt="1"/>
          </p:nvPr>
        </p:nvSpPr>
        <p:spPr>
          <a:xfrm>
            <a:off x="2097088" y="6400800"/>
            <a:ext cx="6589712"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Tree>
    <p:extLst>
      <p:ext uri="{BB962C8B-B14F-4D97-AF65-F5344CB8AC3E}">
        <p14:creationId xmlns:p14="http://schemas.microsoft.com/office/powerpoint/2010/main" val="839355990"/>
      </p:ext>
    </p:extLst>
  </p:cSld>
  <p:clrMapOvr>
    <a:masterClrMapping/>
  </p:clrMapOvr>
  <p:extLst>
    <p:ext uri="{DCECCB84-F9BA-43D5-87BE-67443E8EF086}">
      <p15:sldGuideLst xmlns:p15="http://schemas.microsoft.com/office/powerpoint/2012/main">
        <p15:guide id="1" orient="horz" pos="4176"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bel Layout 1">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065091D3-E16C-46AB-9A90-0F52CA812534}"/>
              </a:ext>
            </a:extLst>
          </p:cNvPr>
          <p:cNvSpPr>
            <a:spLocks noGrp="1"/>
          </p:cNvSpPr>
          <p:nvPr>
            <p:ph type="title" hasCustomPrompt="1"/>
          </p:nvPr>
        </p:nvSpPr>
        <p:spPr/>
        <p:txBody>
          <a:bodyPr/>
          <a:lstStyle>
            <a:lvl1pPr>
              <a:defRPr sz="3600">
                <a:latin typeface="+mj-lt"/>
              </a:defRPr>
            </a:lvl1pPr>
          </a:lstStyle>
          <a:p>
            <a:r>
              <a:rPr lang="en-US" dirty="0"/>
              <a:t>Click to add title</a:t>
            </a:r>
          </a:p>
        </p:txBody>
      </p:sp>
      <p:sp>
        <p:nvSpPr>
          <p:cNvPr id="7" name="Image title">
            <a:extLst>
              <a:ext uri="{FF2B5EF4-FFF2-40B4-BE49-F238E27FC236}">
                <a16:creationId xmlns:a16="http://schemas.microsoft.com/office/drawing/2014/main" id="{CB345607-C53C-44AF-8929-3BDC4C617AB6}"/>
              </a:ext>
            </a:extLst>
          </p:cNvPr>
          <p:cNvSpPr>
            <a:spLocks noGrp="1"/>
          </p:cNvSpPr>
          <p:nvPr>
            <p:ph type="body" sz="quarter" idx="13" hasCustomPrompt="1"/>
          </p:nvPr>
        </p:nvSpPr>
        <p:spPr>
          <a:xfrm>
            <a:off x="2982913" y="4359275"/>
            <a:ext cx="3482975" cy="600075"/>
          </a:xfrm>
        </p:spPr>
        <p:txBody>
          <a:bodyPr/>
          <a:lstStyle>
            <a:lvl1pPr marL="101600" indent="0">
              <a:buNone/>
              <a:defRPr/>
            </a:lvl1pPr>
          </a:lstStyle>
          <a:p>
            <a:pPr lvl="0"/>
            <a:r>
              <a:rPr lang="en-US" dirty="0"/>
              <a:t>Image title</a:t>
            </a:r>
          </a:p>
        </p:txBody>
      </p:sp>
      <p:sp>
        <p:nvSpPr>
          <p:cNvPr id="9" name="Image">
            <a:extLst>
              <a:ext uri="{FF2B5EF4-FFF2-40B4-BE49-F238E27FC236}">
                <a16:creationId xmlns:a16="http://schemas.microsoft.com/office/drawing/2014/main" id="{C2661E64-2E71-47E6-A5A0-AC5348C08F51}"/>
              </a:ext>
            </a:extLst>
          </p:cNvPr>
          <p:cNvSpPr>
            <a:spLocks noGrp="1"/>
          </p:cNvSpPr>
          <p:nvPr>
            <p:ph type="pic" sz="quarter" idx="14" hasCustomPrompt="1"/>
          </p:nvPr>
        </p:nvSpPr>
        <p:spPr>
          <a:xfrm>
            <a:off x="2982912" y="1681163"/>
            <a:ext cx="3482975" cy="2559050"/>
          </a:xfrm>
        </p:spPr>
        <p:txBody>
          <a:bodyPr/>
          <a:lstStyle>
            <a:lvl1pPr marL="101600" indent="0">
              <a:buNone/>
              <a:defRPr/>
            </a:lvl1pPr>
          </a:lstStyle>
          <a:p>
            <a:r>
              <a:rPr lang="en-US" dirty="0"/>
              <a:t>Image</a:t>
            </a:r>
          </a:p>
        </p:txBody>
      </p:sp>
      <p:sp>
        <p:nvSpPr>
          <p:cNvPr id="11" name="Label 1">
            <a:extLst>
              <a:ext uri="{FF2B5EF4-FFF2-40B4-BE49-F238E27FC236}">
                <a16:creationId xmlns:a16="http://schemas.microsoft.com/office/drawing/2014/main" id="{3D0F2ED9-E212-40DC-A528-BE4A28DE88FD}"/>
              </a:ext>
            </a:extLst>
          </p:cNvPr>
          <p:cNvSpPr>
            <a:spLocks noGrp="1"/>
          </p:cNvSpPr>
          <p:nvPr>
            <p:ph type="body" sz="quarter" idx="15" hasCustomPrompt="1"/>
          </p:nvPr>
        </p:nvSpPr>
        <p:spPr>
          <a:xfrm>
            <a:off x="808109" y="1681163"/>
            <a:ext cx="1220716" cy="627062"/>
          </a:xfrm>
        </p:spPr>
        <p:txBody>
          <a:bodyPr/>
          <a:lstStyle>
            <a:lvl1pPr marL="101600" indent="0">
              <a:buNone/>
              <a:defRPr/>
            </a:lvl1pPr>
          </a:lstStyle>
          <a:p>
            <a:pPr lvl="0"/>
            <a:r>
              <a:rPr lang="en-US" dirty="0"/>
              <a:t>Label 1</a:t>
            </a:r>
          </a:p>
        </p:txBody>
      </p:sp>
      <p:sp>
        <p:nvSpPr>
          <p:cNvPr id="13" name="Label 2">
            <a:extLst>
              <a:ext uri="{FF2B5EF4-FFF2-40B4-BE49-F238E27FC236}">
                <a16:creationId xmlns:a16="http://schemas.microsoft.com/office/drawing/2014/main" id="{E8D9AEEF-5E99-48D4-B8C3-C5A995764DCA}"/>
              </a:ext>
            </a:extLst>
          </p:cNvPr>
          <p:cNvSpPr>
            <a:spLocks noGrp="1"/>
          </p:cNvSpPr>
          <p:nvPr>
            <p:ph type="body" sz="quarter" idx="16" hasCustomPrompt="1"/>
          </p:nvPr>
        </p:nvSpPr>
        <p:spPr>
          <a:xfrm>
            <a:off x="808109" y="2647157"/>
            <a:ext cx="1206500" cy="627062"/>
          </a:xfrm>
        </p:spPr>
        <p:txBody>
          <a:bodyPr/>
          <a:lstStyle>
            <a:lvl1pPr marL="101600" indent="0">
              <a:buNone/>
              <a:defRPr/>
            </a:lvl1pPr>
          </a:lstStyle>
          <a:p>
            <a:pPr lvl="0"/>
            <a:r>
              <a:rPr lang="en-US" dirty="0"/>
              <a:t>Label 2</a:t>
            </a:r>
          </a:p>
        </p:txBody>
      </p:sp>
      <p:sp>
        <p:nvSpPr>
          <p:cNvPr id="15" name="Label 3">
            <a:extLst>
              <a:ext uri="{FF2B5EF4-FFF2-40B4-BE49-F238E27FC236}">
                <a16:creationId xmlns:a16="http://schemas.microsoft.com/office/drawing/2014/main" id="{99D329CE-18C4-40A9-A508-1684979AC205}"/>
              </a:ext>
            </a:extLst>
          </p:cNvPr>
          <p:cNvSpPr>
            <a:spLocks noGrp="1"/>
          </p:cNvSpPr>
          <p:nvPr>
            <p:ph type="body" sz="quarter" idx="17" hasCustomPrompt="1"/>
          </p:nvPr>
        </p:nvSpPr>
        <p:spPr>
          <a:xfrm>
            <a:off x="808109" y="3613151"/>
            <a:ext cx="1206500" cy="627062"/>
          </a:xfrm>
        </p:spPr>
        <p:txBody>
          <a:bodyPr/>
          <a:lstStyle>
            <a:lvl1pPr marL="101600" indent="0">
              <a:buNone/>
              <a:defRPr/>
            </a:lvl1pPr>
          </a:lstStyle>
          <a:p>
            <a:pPr lvl="0"/>
            <a:r>
              <a:rPr lang="en-US" dirty="0"/>
              <a:t>Label 3</a:t>
            </a:r>
          </a:p>
        </p:txBody>
      </p:sp>
      <p:sp>
        <p:nvSpPr>
          <p:cNvPr id="17" name="Label 4">
            <a:extLst>
              <a:ext uri="{FF2B5EF4-FFF2-40B4-BE49-F238E27FC236}">
                <a16:creationId xmlns:a16="http://schemas.microsoft.com/office/drawing/2014/main" id="{AAE735D1-F9F4-4525-9ED5-F10A99DECCB8}"/>
              </a:ext>
            </a:extLst>
          </p:cNvPr>
          <p:cNvSpPr>
            <a:spLocks noGrp="1"/>
          </p:cNvSpPr>
          <p:nvPr>
            <p:ph type="body" sz="quarter" idx="18" hasCustomPrompt="1"/>
          </p:nvPr>
        </p:nvSpPr>
        <p:spPr>
          <a:xfrm>
            <a:off x="7381874" y="1681163"/>
            <a:ext cx="1304925" cy="627062"/>
          </a:xfrm>
        </p:spPr>
        <p:txBody>
          <a:bodyPr/>
          <a:lstStyle>
            <a:lvl1pPr marL="101600" indent="0">
              <a:buNone/>
              <a:defRPr/>
            </a:lvl1pPr>
          </a:lstStyle>
          <a:p>
            <a:pPr lvl="0"/>
            <a:r>
              <a:rPr lang="en-US" dirty="0"/>
              <a:t>Label 4</a:t>
            </a:r>
          </a:p>
        </p:txBody>
      </p:sp>
      <p:sp>
        <p:nvSpPr>
          <p:cNvPr id="19" name="Label 5">
            <a:extLst>
              <a:ext uri="{FF2B5EF4-FFF2-40B4-BE49-F238E27FC236}">
                <a16:creationId xmlns:a16="http://schemas.microsoft.com/office/drawing/2014/main" id="{43259E0C-9247-446E-9183-FBF70F8FD41C}"/>
              </a:ext>
            </a:extLst>
          </p:cNvPr>
          <p:cNvSpPr>
            <a:spLocks noGrp="1"/>
          </p:cNvSpPr>
          <p:nvPr>
            <p:ph type="body" sz="quarter" idx="19" hasCustomPrompt="1"/>
          </p:nvPr>
        </p:nvSpPr>
        <p:spPr>
          <a:xfrm>
            <a:off x="7381874" y="2651590"/>
            <a:ext cx="1304925" cy="618196"/>
          </a:xfrm>
        </p:spPr>
        <p:txBody>
          <a:bodyPr/>
          <a:lstStyle>
            <a:lvl1pPr marL="101600" indent="0">
              <a:buNone/>
              <a:defRPr/>
            </a:lvl1pPr>
          </a:lstStyle>
          <a:p>
            <a:pPr lvl="0"/>
            <a:r>
              <a:rPr lang="en-US" dirty="0"/>
              <a:t>Label 5</a:t>
            </a:r>
          </a:p>
        </p:txBody>
      </p:sp>
      <p:sp>
        <p:nvSpPr>
          <p:cNvPr id="21" name="Label 6">
            <a:extLst>
              <a:ext uri="{FF2B5EF4-FFF2-40B4-BE49-F238E27FC236}">
                <a16:creationId xmlns:a16="http://schemas.microsoft.com/office/drawing/2014/main" id="{111F58DF-A1C1-4DD6-ADE5-FC54A39F6757}"/>
              </a:ext>
            </a:extLst>
          </p:cNvPr>
          <p:cNvSpPr>
            <a:spLocks noGrp="1"/>
          </p:cNvSpPr>
          <p:nvPr>
            <p:ph type="body" sz="quarter" idx="20" hasCustomPrompt="1"/>
          </p:nvPr>
        </p:nvSpPr>
        <p:spPr>
          <a:xfrm>
            <a:off x="7381874" y="3613151"/>
            <a:ext cx="1304925" cy="627063"/>
          </a:xfrm>
        </p:spPr>
        <p:txBody>
          <a:bodyPr/>
          <a:lstStyle>
            <a:lvl1pPr marL="101600" indent="0">
              <a:buNone/>
              <a:defRPr/>
            </a:lvl1pPr>
          </a:lstStyle>
          <a:p>
            <a:pPr lvl="0"/>
            <a:r>
              <a:rPr lang="en-US" dirty="0"/>
              <a:t>Label 6</a:t>
            </a:r>
          </a:p>
        </p:txBody>
      </p:sp>
      <p:sp>
        <p:nvSpPr>
          <p:cNvPr id="3" name="Date Placeholder 2">
            <a:extLst>
              <a:ext uri="{FF2B5EF4-FFF2-40B4-BE49-F238E27FC236}">
                <a16:creationId xmlns:a16="http://schemas.microsoft.com/office/drawing/2014/main" id="{D0CEC9E9-2CDA-42DF-A6E1-55B455A7E67B}"/>
              </a:ext>
            </a:extLst>
          </p:cNvPr>
          <p:cNvSpPr>
            <a:spLocks noGrp="1"/>
          </p:cNvSpPr>
          <p:nvPr>
            <p:ph type="dt" idx="10"/>
          </p:nvPr>
        </p:nvSpPr>
        <p:spPr/>
        <p:txBody>
          <a:bodyPr/>
          <a:lstStyle/>
          <a:p>
            <a:endParaRPr lang="en-US"/>
          </a:p>
        </p:txBody>
      </p:sp>
      <p:sp>
        <p:nvSpPr>
          <p:cNvPr id="4" name="Slide Number Placeholder 3">
            <a:extLst>
              <a:ext uri="{FF2B5EF4-FFF2-40B4-BE49-F238E27FC236}">
                <a16:creationId xmlns:a16="http://schemas.microsoft.com/office/drawing/2014/main" id="{5429F10E-ACBA-4EA4-B23A-AC32FC5A681B}"/>
              </a:ext>
            </a:extLst>
          </p:cNvPr>
          <p:cNvSpPr>
            <a:spLocks noGrp="1"/>
          </p:cNvSpPr>
          <p:nvPr>
            <p:ph type="sldNum" idx="11"/>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02789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bel Layout 2">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5AF36A59-5DE4-46F3-8035-460E546D5673}"/>
              </a:ext>
            </a:extLst>
          </p:cNvPr>
          <p:cNvSpPr>
            <a:spLocks noGrp="1"/>
          </p:cNvSpPr>
          <p:nvPr>
            <p:ph type="title"/>
          </p:nvPr>
        </p:nvSpPr>
        <p:spPr/>
        <p:txBody>
          <a:bodyPr/>
          <a:lstStyle>
            <a:lvl1pPr>
              <a:defRPr sz="3600">
                <a:latin typeface="+mj-lt"/>
              </a:defRPr>
            </a:lvl1pPr>
          </a:lstStyle>
          <a:p>
            <a:r>
              <a:rPr lang="en-US" dirty="0"/>
              <a:t>Click to edit Master title style</a:t>
            </a:r>
          </a:p>
        </p:txBody>
      </p:sp>
      <p:sp>
        <p:nvSpPr>
          <p:cNvPr id="7" name="Image 1 title">
            <a:extLst>
              <a:ext uri="{FF2B5EF4-FFF2-40B4-BE49-F238E27FC236}">
                <a16:creationId xmlns:a16="http://schemas.microsoft.com/office/drawing/2014/main" id="{2BEC12FB-EC67-436F-875F-0A306862EF78}"/>
              </a:ext>
            </a:extLst>
          </p:cNvPr>
          <p:cNvSpPr>
            <a:spLocks noGrp="1"/>
          </p:cNvSpPr>
          <p:nvPr>
            <p:ph type="body" sz="quarter" idx="13" hasCustomPrompt="1"/>
          </p:nvPr>
        </p:nvSpPr>
        <p:spPr>
          <a:xfrm>
            <a:off x="457201" y="4392613"/>
            <a:ext cx="2107323" cy="504825"/>
          </a:xfrm>
        </p:spPr>
        <p:txBody>
          <a:bodyPr/>
          <a:lstStyle>
            <a:lvl1pPr marL="101600" indent="0">
              <a:buNone/>
              <a:defRPr/>
            </a:lvl1pPr>
          </a:lstStyle>
          <a:p>
            <a:pPr lvl="0"/>
            <a:r>
              <a:rPr lang="en-US" dirty="0"/>
              <a:t>Image 1 title</a:t>
            </a:r>
          </a:p>
        </p:txBody>
      </p:sp>
      <p:sp>
        <p:nvSpPr>
          <p:cNvPr id="9" name="Image 1">
            <a:extLst>
              <a:ext uri="{FF2B5EF4-FFF2-40B4-BE49-F238E27FC236}">
                <a16:creationId xmlns:a16="http://schemas.microsoft.com/office/drawing/2014/main" id="{1E9C9C32-F8ED-4AA8-AA00-26A2357E73E9}"/>
              </a:ext>
            </a:extLst>
          </p:cNvPr>
          <p:cNvSpPr>
            <a:spLocks noGrp="1"/>
          </p:cNvSpPr>
          <p:nvPr>
            <p:ph type="pic" sz="quarter" idx="14" hasCustomPrompt="1"/>
          </p:nvPr>
        </p:nvSpPr>
        <p:spPr>
          <a:xfrm>
            <a:off x="457200" y="1817688"/>
            <a:ext cx="2107324" cy="2386012"/>
          </a:xfrm>
        </p:spPr>
        <p:txBody>
          <a:bodyPr/>
          <a:lstStyle>
            <a:lvl1pPr marL="101600" indent="0">
              <a:buNone/>
              <a:defRPr/>
            </a:lvl1pPr>
          </a:lstStyle>
          <a:p>
            <a:r>
              <a:rPr lang="en-US" dirty="0"/>
              <a:t>Image 1</a:t>
            </a:r>
          </a:p>
        </p:txBody>
      </p:sp>
      <p:sp>
        <p:nvSpPr>
          <p:cNvPr id="11" name="Label 1.1">
            <a:extLst>
              <a:ext uri="{FF2B5EF4-FFF2-40B4-BE49-F238E27FC236}">
                <a16:creationId xmlns:a16="http://schemas.microsoft.com/office/drawing/2014/main" id="{BD50A136-2F5A-4764-ADDC-D48D703981CC}"/>
              </a:ext>
            </a:extLst>
          </p:cNvPr>
          <p:cNvSpPr>
            <a:spLocks noGrp="1"/>
          </p:cNvSpPr>
          <p:nvPr>
            <p:ph type="body" sz="quarter" idx="15" hasCustomPrompt="1"/>
          </p:nvPr>
        </p:nvSpPr>
        <p:spPr>
          <a:xfrm>
            <a:off x="2774622" y="1794947"/>
            <a:ext cx="1534619" cy="591855"/>
          </a:xfrm>
        </p:spPr>
        <p:txBody>
          <a:bodyPr/>
          <a:lstStyle>
            <a:lvl1pPr marL="101600" indent="0">
              <a:buNone/>
              <a:defRPr/>
            </a:lvl1pPr>
          </a:lstStyle>
          <a:p>
            <a:pPr lvl="0"/>
            <a:r>
              <a:rPr lang="en-US" dirty="0"/>
              <a:t>Label 1.1</a:t>
            </a:r>
          </a:p>
        </p:txBody>
      </p:sp>
      <p:sp>
        <p:nvSpPr>
          <p:cNvPr id="13" name="Label 1.2">
            <a:extLst>
              <a:ext uri="{FF2B5EF4-FFF2-40B4-BE49-F238E27FC236}">
                <a16:creationId xmlns:a16="http://schemas.microsoft.com/office/drawing/2014/main" id="{16926224-3F90-4884-9AC1-A5381D78801B}"/>
              </a:ext>
            </a:extLst>
          </p:cNvPr>
          <p:cNvSpPr>
            <a:spLocks noGrp="1"/>
          </p:cNvSpPr>
          <p:nvPr>
            <p:ph type="body" sz="quarter" idx="16" hasCustomPrompt="1"/>
          </p:nvPr>
        </p:nvSpPr>
        <p:spPr>
          <a:xfrm>
            <a:off x="2774622" y="2707481"/>
            <a:ext cx="1534619" cy="606425"/>
          </a:xfrm>
        </p:spPr>
        <p:txBody>
          <a:bodyPr/>
          <a:lstStyle>
            <a:lvl1pPr marL="101600" indent="0">
              <a:buNone/>
              <a:defRPr/>
            </a:lvl1pPr>
          </a:lstStyle>
          <a:p>
            <a:pPr lvl="0"/>
            <a:r>
              <a:rPr lang="en-US" dirty="0"/>
              <a:t>Label 1.2</a:t>
            </a:r>
          </a:p>
        </p:txBody>
      </p:sp>
      <p:sp>
        <p:nvSpPr>
          <p:cNvPr id="15" name="Label 1.3">
            <a:extLst>
              <a:ext uri="{FF2B5EF4-FFF2-40B4-BE49-F238E27FC236}">
                <a16:creationId xmlns:a16="http://schemas.microsoft.com/office/drawing/2014/main" id="{D4719473-9C3F-493C-B20E-27CDBBA38B68}"/>
              </a:ext>
            </a:extLst>
          </p:cNvPr>
          <p:cNvSpPr>
            <a:spLocks noGrp="1"/>
          </p:cNvSpPr>
          <p:nvPr>
            <p:ph type="body" sz="quarter" idx="17" hasCustomPrompt="1"/>
          </p:nvPr>
        </p:nvSpPr>
        <p:spPr>
          <a:xfrm>
            <a:off x="2774622" y="3597275"/>
            <a:ext cx="1534619" cy="606425"/>
          </a:xfrm>
        </p:spPr>
        <p:txBody>
          <a:bodyPr/>
          <a:lstStyle>
            <a:lvl1pPr marL="101600" indent="0">
              <a:buNone/>
              <a:defRPr/>
            </a:lvl1pPr>
          </a:lstStyle>
          <a:p>
            <a:pPr lvl="0"/>
            <a:r>
              <a:rPr lang="en-US" dirty="0"/>
              <a:t>Label 1.3</a:t>
            </a:r>
          </a:p>
        </p:txBody>
      </p:sp>
      <p:sp>
        <p:nvSpPr>
          <p:cNvPr id="17" name="Image 2 title">
            <a:extLst>
              <a:ext uri="{FF2B5EF4-FFF2-40B4-BE49-F238E27FC236}">
                <a16:creationId xmlns:a16="http://schemas.microsoft.com/office/drawing/2014/main" id="{DC526974-AF8C-4228-AAAA-33D0B8AB71C7}"/>
              </a:ext>
            </a:extLst>
          </p:cNvPr>
          <p:cNvSpPr>
            <a:spLocks noGrp="1"/>
          </p:cNvSpPr>
          <p:nvPr>
            <p:ph type="body" sz="quarter" idx="18" hasCustomPrompt="1"/>
          </p:nvPr>
        </p:nvSpPr>
        <p:spPr>
          <a:xfrm>
            <a:off x="4931596" y="4347439"/>
            <a:ext cx="2107323" cy="504825"/>
          </a:xfrm>
        </p:spPr>
        <p:txBody>
          <a:bodyPr/>
          <a:lstStyle>
            <a:lvl1pPr marL="101600" indent="0">
              <a:buNone/>
              <a:defRPr/>
            </a:lvl1pPr>
          </a:lstStyle>
          <a:p>
            <a:pPr lvl="0"/>
            <a:r>
              <a:rPr lang="en-US" dirty="0"/>
              <a:t>Image 2 title</a:t>
            </a:r>
          </a:p>
        </p:txBody>
      </p:sp>
      <p:sp>
        <p:nvSpPr>
          <p:cNvPr id="19" name="Image 2">
            <a:extLst>
              <a:ext uri="{FF2B5EF4-FFF2-40B4-BE49-F238E27FC236}">
                <a16:creationId xmlns:a16="http://schemas.microsoft.com/office/drawing/2014/main" id="{812D2BB4-4991-47F8-9E82-9C9B41B052FB}"/>
              </a:ext>
            </a:extLst>
          </p:cNvPr>
          <p:cNvSpPr>
            <a:spLocks noGrp="1"/>
          </p:cNvSpPr>
          <p:nvPr>
            <p:ph type="pic" sz="quarter" idx="19" hasCustomPrompt="1"/>
          </p:nvPr>
        </p:nvSpPr>
        <p:spPr>
          <a:xfrm>
            <a:off x="4931596" y="1806537"/>
            <a:ext cx="2107323" cy="2397164"/>
          </a:xfrm>
        </p:spPr>
        <p:txBody>
          <a:bodyPr/>
          <a:lstStyle>
            <a:lvl1pPr marL="101600" indent="0">
              <a:buNone/>
              <a:defRPr/>
            </a:lvl1pPr>
          </a:lstStyle>
          <a:p>
            <a:r>
              <a:rPr lang="en-US" dirty="0"/>
              <a:t>Image 2</a:t>
            </a:r>
          </a:p>
        </p:txBody>
      </p:sp>
      <p:sp>
        <p:nvSpPr>
          <p:cNvPr id="21" name="Label 2.1">
            <a:extLst>
              <a:ext uri="{FF2B5EF4-FFF2-40B4-BE49-F238E27FC236}">
                <a16:creationId xmlns:a16="http://schemas.microsoft.com/office/drawing/2014/main" id="{15D9E78D-62D4-4D7C-8E37-E1A000DA23A2}"/>
              </a:ext>
            </a:extLst>
          </p:cNvPr>
          <p:cNvSpPr>
            <a:spLocks noGrp="1"/>
          </p:cNvSpPr>
          <p:nvPr>
            <p:ph type="body" sz="quarter" idx="20" hasCustomPrompt="1"/>
          </p:nvPr>
        </p:nvSpPr>
        <p:spPr>
          <a:xfrm>
            <a:off x="7304580" y="1794947"/>
            <a:ext cx="1534619" cy="608524"/>
          </a:xfrm>
        </p:spPr>
        <p:txBody>
          <a:bodyPr/>
          <a:lstStyle>
            <a:lvl1pPr marL="101600" indent="0">
              <a:buNone/>
              <a:defRPr/>
            </a:lvl1pPr>
          </a:lstStyle>
          <a:p>
            <a:pPr lvl="0"/>
            <a:r>
              <a:rPr lang="en-US" dirty="0"/>
              <a:t>Label 2.1</a:t>
            </a:r>
          </a:p>
        </p:txBody>
      </p:sp>
      <p:sp>
        <p:nvSpPr>
          <p:cNvPr id="23" name="Label 2.2">
            <a:extLst>
              <a:ext uri="{FF2B5EF4-FFF2-40B4-BE49-F238E27FC236}">
                <a16:creationId xmlns:a16="http://schemas.microsoft.com/office/drawing/2014/main" id="{0ECEA5DA-0702-46DA-A4DD-66B7E7FF424B}"/>
              </a:ext>
            </a:extLst>
          </p:cNvPr>
          <p:cNvSpPr>
            <a:spLocks noGrp="1"/>
          </p:cNvSpPr>
          <p:nvPr>
            <p:ph type="body" sz="quarter" idx="21" hasCustomPrompt="1"/>
          </p:nvPr>
        </p:nvSpPr>
        <p:spPr>
          <a:xfrm>
            <a:off x="7304579" y="2707481"/>
            <a:ext cx="1534619" cy="608524"/>
          </a:xfrm>
        </p:spPr>
        <p:txBody>
          <a:bodyPr/>
          <a:lstStyle>
            <a:lvl1pPr marL="101600" indent="0">
              <a:buNone/>
              <a:defRPr/>
            </a:lvl1pPr>
          </a:lstStyle>
          <a:p>
            <a:pPr lvl="0"/>
            <a:r>
              <a:rPr lang="en-US" dirty="0"/>
              <a:t>Label 2.2</a:t>
            </a:r>
          </a:p>
        </p:txBody>
      </p:sp>
      <p:sp>
        <p:nvSpPr>
          <p:cNvPr id="25" name="Label 2.3">
            <a:extLst>
              <a:ext uri="{FF2B5EF4-FFF2-40B4-BE49-F238E27FC236}">
                <a16:creationId xmlns:a16="http://schemas.microsoft.com/office/drawing/2014/main" id="{64C63D68-E200-46DF-8E34-92DC66FE879B}"/>
              </a:ext>
            </a:extLst>
          </p:cNvPr>
          <p:cNvSpPr>
            <a:spLocks noGrp="1"/>
          </p:cNvSpPr>
          <p:nvPr>
            <p:ph type="body" sz="quarter" idx="22" hasCustomPrompt="1"/>
          </p:nvPr>
        </p:nvSpPr>
        <p:spPr>
          <a:xfrm>
            <a:off x="7304579" y="3579818"/>
            <a:ext cx="1534620" cy="608524"/>
          </a:xfrm>
        </p:spPr>
        <p:txBody>
          <a:bodyPr/>
          <a:lstStyle>
            <a:lvl1pPr marL="101600" indent="0">
              <a:buNone/>
              <a:defRPr/>
            </a:lvl1pPr>
          </a:lstStyle>
          <a:p>
            <a:pPr lvl="0"/>
            <a:r>
              <a:rPr lang="en-US" dirty="0"/>
              <a:t>Label 2.3</a:t>
            </a:r>
          </a:p>
        </p:txBody>
      </p:sp>
      <p:sp>
        <p:nvSpPr>
          <p:cNvPr id="3" name="Date Placeholder 2">
            <a:extLst>
              <a:ext uri="{FF2B5EF4-FFF2-40B4-BE49-F238E27FC236}">
                <a16:creationId xmlns:a16="http://schemas.microsoft.com/office/drawing/2014/main" id="{D8A4DA0A-BA94-4C4E-A521-FB23D113A856}"/>
              </a:ext>
            </a:extLst>
          </p:cNvPr>
          <p:cNvSpPr>
            <a:spLocks noGrp="1"/>
          </p:cNvSpPr>
          <p:nvPr>
            <p:ph type="dt" idx="10"/>
          </p:nvPr>
        </p:nvSpPr>
        <p:spPr/>
        <p:txBody>
          <a:bodyPr/>
          <a:lstStyle/>
          <a:p>
            <a:endParaRPr lang="en-US"/>
          </a:p>
        </p:txBody>
      </p:sp>
      <p:sp>
        <p:nvSpPr>
          <p:cNvPr id="4" name="Slide Number Placeholder 3">
            <a:extLst>
              <a:ext uri="{FF2B5EF4-FFF2-40B4-BE49-F238E27FC236}">
                <a16:creationId xmlns:a16="http://schemas.microsoft.com/office/drawing/2014/main" id="{44569933-5FC5-4C73-96ED-E1AC0FC867FE}"/>
              </a:ext>
            </a:extLst>
          </p:cNvPr>
          <p:cNvSpPr>
            <a:spLocks noGrp="1"/>
          </p:cNvSpPr>
          <p:nvPr>
            <p:ph type="sldNum" idx="11"/>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648721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Title Placeholder"/>
          <p:cNvSpPr txBox="1">
            <a:spLocks noGrp="1"/>
          </p:cNvSpPr>
          <p:nvPr>
            <p:ph type="title" hasCustomPrompt="1"/>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	</a:t>
            </a:r>
            <a:endParaRPr dirty="0"/>
          </a:p>
        </p:txBody>
      </p:sp>
      <p:sp>
        <p:nvSpPr>
          <p:cNvPr id="70" name="Content Placeholder"/>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dirty="0"/>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add copyright">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9" name="Title Placeholder"/>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Content Placeholder"/>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4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sz="900" b="0" i="0" u="none" strike="noStrike" kern="0" cap="none" spc="0" normalizeH="0" baseline="0" noProof="0">
              <a:ln>
                <a:noFill/>
              </a:ln>
              <a:solidFill>
                <a:srgbClr val="FFFFFF"/>
              </a:solidFill>
              <a:effectLst/>
              <a:uLnTx/>
              <a:uFillTx/>
              <a:latin typeface="Arial"/>
              <a:cs typeface="Arial"/>
              <a:sym typeface="Arial"/>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900" b="0" i="0" u="none" strike="noStrike" kern="0" cap="none" spc="0" normalizeH="0" baseline="0" noProof="0">
                <a:ln>
                  <a:noFill/>
                </a:ln>
                <a:solidFill>
                  <a:srgbClr val="FFFFFF"/>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a:t>
            </a:fld>
            <a:endParaRPr kumimoji="0" lang="en-US" sz="9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3" name="Picture Placeholder 8">
            <a:extLst>
              <a:ext uri="{FF2B5EF4-FFF2-40B4-BE49-F238E27FC236}">
                <a16:creationId xmlns:a16="http://schemas.microsoft.com/office/drawing/2014/main" id="{C6122C06-0248-45C8-9890-FDA2C7B0CDBA}"/>
              </a:ext>
            </a:extLst>
          </p:cNvPr>
          <p:cNvSpPr>
            <a:spLocks noGrp="1"/>
          </p:cNvSpPr>
          <p:nvPr>
            <p:ph type="pic" sz="quarter" idx="16" hasCustomPrompt="1"/>
          </p:nvPr>
        </p:nvSpPr>
        <p:spPr>
          <a:xfrm>
            <a:off x="457200" y="6400801"/>
            <a:ext cx="1001713" cy="2286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3" name="Content Placeholder 2">
            <a:extLst>
              <a:ext uri="{FF2B5EF4-FFF2-40B4-BE49-F238E27FC236}">
                <a16:creationId xmlns:a16="http://schemas.microsoft.com/office/drawing/2014/main" id="{B3F9E3F0-3064-41BA-BF34-B5D9350D8D48}"/>
              </a:ext>
            </a:extLst>
          </p:cNvPr>
          <p:cNvSpPr>
            <a:spLocks noGrp="1"/>
          </p:cNvSpPr>
          <p:nvPr>
            <p:ph sz="quarter" idx="17" hasCustomPrompt="1"/>
          </p:nvPr>
        </p:nvSpPr>
        <p:spPr>
          <a:xfrm>
            <a:off x="1836402" y="6400801"/>
            <a:ext cx="6908800"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Tree>
    <p:extLst>
      <p:ext uri="{BB962C8B-B14F-4D97-AF65-F5344CB8AC3E}">
        <p14:creationId xmlns:p14="http://schemas.microsoft.com/office/powerpoint/2010/main" val="421594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2267528"/>
          </a:xfrm>
        </p:spPr>
        <p:txBody>
          <a:bodyPr/>
          <a:lstStyle/>
          <a:p>
            <a:pPr lvl="0"/>
            <a:r>
              <a:rPr lang="en-US" dirty="0"/>
              <a:t>Edit Master text styles</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7200" y="3971925"/>
            <a:ext cx="8229600" cy="2105025"/>
          </a:xfrm>
        </p:spPr>
        <p:txBody>
          <a:bodyPr/>
          <a:lstStyle/>
          <a:p>
            <a:pPr lvl="0"/>
            <a:r>
              <a:rPr lang="en-US" dirty="0"/>
              <a:t>Edit Master text styles</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hree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 name="Content Placeholder 2">
            <a:extLst>
              <a:ext uri="{FF2B5EF4-FFF2-40B4-BE49-F238E27FC236}">
                <a16:creationId xmlns:a16="http://schemas.microsoft.com/office/drawing/2014/main" id="{6F503D41-401A-43DB-9BC0-38F51965B892}"/>
              </a:ext>
            </a:extLst>
          </p:cNvPr>
          <p:cNvSpPr>
            <a:spLocks noGrp="1"/>
          </p:cNvSpPr>
          <p:nvPr>
            <p:ph sz="quarter" idx="15"/>
          </p:nvPr>
        </p:nvSpPr>
        <p:spPr>
          <a:xfrm>
            <a:off x="457200" y="1556327"/>
            <a:ext cx="3635375" cy="4520623"/>
          </a:xfrm>
        </p:spPr>
        <p:txBody>
          <a:bodyPr/>
          <a:lstStyle/>
          <a:p>
            <a:pPr lvl="0"/>
            <a:r>
              <a:rPr lang="en-US" dirty="0"/>
              <a:t>Edit Master text styles</a:t>
            </a: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234542" y="1556327"/>
            <a:ext cx="4452257" cy="2267528"/>
          </a:xfrm>
        </p:spPr>
        <p:txBody>
          <a:bodyPr/>
          <a:lstStyle/>
          <a:p>
            <a:pPr lvl="0"/>
            <a:r>
              <a:rPr lang="en-US" dirty="0"/>
              <a:t>Edit Master text styles</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234542" y="3971925"/>
            <a:ext cx="4452258" cy="2105025"/>
          </a:xfrm>
        </p:spPr>
        <p:txBody>
          <a:bodyPr/>
          <a:lstStyle/>
          <a:p>
            <a:pPr lvl="0"/>
            <a:r>
              <a:rPr lang="en-US" dirty="0"/>
              <a:t>Edit Master text styles</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76906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hasCustomPrompt="1"/>
          </p:nvPr>
        </p:nvSpPr>
        <p:spPr>
          <a:xfrm>
            <a:off x="457200" y="1552575"/>
            <a:ext cx="3991970" cy="4438650"/>
          </a:xfrm>
        </p:spPr>
        <p:txBody>
          <a:bodyPr/>
          <a:lstStyle>
            <a:lvl1pPr>
              <a:defRPr/>
            </a:lvl1pPr>
          </a:lstStyle>
          <a:p>
            <a:pPr lvl="0"/>
            <a:r>
              <a:rPr lang="en-US" dirty="0"/>
              <a:t>Click to add text</a:t>
            </a:r>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hasCustomPrompt="1"/>
          </p:nvPr>
        </p:nvSpPr>
        <p:spPr>
          <a:xfrm>
            <a:off x="4694830" y="1552575"/>
            <a:ext cx="3991970" cy="4438650"/>
          </a:xfrm>
        </p:spPr>
        <p:txBody>
          <a:bodyPr/>
          <a:lstStyle/>
          <a:p>
            <a:pPr lvl="0"/>
            <a:r>
              <a:rPr lang="en-US" dirty="0"/>
              <a:t>Click to add text</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126110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hree Columns">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hasCustomPrompt="1"/>
          </p:nvPr>
        </p:nvSpPr>
        <p:spPr>
          <a:xfrm>
            <a:off x="457201" y="1552575"/>
            <a:ext cx="2595603" cy="4438650"/>
          </a:xfrm>
        </p:spPr>
        <p:txBody>
          <a:bodyPr/>
          <a:lstStyle/>
          <a:p>
            <a:pPr lvl="0"/>
            <a:r>
              <a:rPr lang="en-US" dirty="0"/>
              <a:t>Click to add text</a:t>
            </a:r>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hasCustomPrompt="1"/>
          </p:nvPr>
        </p:nvSpPr>
        <p:spPr>
          <a:xfrm>
            <a:off x="3274199" y="1552575"/>
            <a:ext cx="2595602" cy="4438650"/>
          </a:xfrm>
        </p:spPr>
        <p:txBody>
          <a:bodyPr/>
          <a:lstStyle>
            <a:lvl1pPr>
              <a:defRPr/>
            </a:lvl1pPr>
          </a:lstStyle>
          <a:p>
            <a:pPr lvl="0"/>
            <a:r>
              <a:rPr lang="en-US" dirty="0"/>
              <a:t>Click to add text</a:t>
            </a:r>
          </a:p>
        </p:txBody>
      </p:sp>
      <p:sp>
        <p:nvSpPr>
          <p:cNvPr id="17" name="Content Placeholder 7">
            <a:extLst>
              <a:ext uri="{FF2B5EF4-FFF2-40B4-BE49-F238E27FC236}">
                <a16:creationId xmlns:a16="http://schemas.microsoft.com/office/drawing/2014/main" id="{5D721EFE-2C28-4C54-8BB9-3FCF3DECD16D}"/>
              </a:ext>
            </a:extLst>
          </p:cNvPr>
          <p:cNvSpPr>
            <a:spLocks noGrp="1"/>
          </p:cNvSpPr>
          <p:nvPr>
            <p:ph sz="quarter" idx="15" hasCustomPrompt="1"/>
          </p:nvPr>
        </p:nvSpPr>
        <p:spPr>
          <a:xfrm>
            <a:off x="6091197" y="1552575"/>
            <a:ext cx="2595603" cy="4438650"/>
          </a:xfrm>
        </p:spPr>
        <p:txBody>
          <a:bodyPr/>
          <a:lstStyle/>
          <a:p>
            <a:pPr lvl="0"/>
            <a:r>
              <a:rPr lang="en-US" dirty="0"/>
              <a:t>Click to add text</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16443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Four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hasCustomPrompt="1"/>
          </p:nvPr>
        </p:nvSpPr>
        <p:spPr>
          <a:xfrm>
            <a:off x="457200" y="1552575"/>
            <a:ext cx="1885950" cy="4438650"/>
          </a:xfrm>
        </p:spPr>
        <p:txBody>
          <a:bodyPr/>
          <a:lstStyle>
            <a:lvl1pPr>
              <a:defRPr/>
            </a:lvl1pPr>
          </a:lstStyle>
          <a:p>
            <a:pPr lvl="0"/>
            <a:r>
              <a:rPr lang="en-US" dirty="0"/>
              <a:t>Click to add text</a:t>
            </a:r>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hasCustomPrompt="1"/>
          </p:nvPr>
        </p:nvSpPr>
        <p:spPr>
          <a:xfrm>
            <a:off x="2572593" y="1552575"/>
            <a:ext cx="1885950" cy="4438650"/>
          </a:xfrm>
        </p:spPr>
        <p:txBody>
          <a:bodyPr/>
          <a:lstStyle/>
          <a:p>
            <a:pPr lvl="0"/>
            <a:r>
              <a:rPr lang="en-US" dirty="0"/>
              <a:t>Click to add text</a:t>
            </a:r>
          </a:p>
        </p:txBody>
      </p:sp>
      <p:sp>
        <p:nvSpPr>
          <p:cNvPr id="17" name="Content Placeholder 7">
            <a:extLst>
              <a:ext uri="{FF2B5EF4-FFF2-40B4-BE49-F238E27FC236}">
                <a16:creationId xmlns:a16="http://schemas.microsoft.com/office/drawing/2014/main" id="{5D721EFE-2C28-4C54-8BB9-3FCF3DECD16D}"/>
              </a:ext>
            </a:extLst>
          </p:cNvPr>
          <p:cNvSpPr>
            <a:spLocks noGrp="1"/>
          </p:cNvSpPr>
          <p:nvPr>
            <p:ph sz="quarter" idx="15" hasCustomPrompt="1"/>
          </p:nvPr>
        </p:nvSpPr>
        <p:spPr>
          <a:xfrm>
            <a:off x="4687986" y="1552575"/>
            <a:ext cx="1885950" cy="4438650"/>
          </a:xfrm>
        </p:spPr>
        <p:txBody>
          <a:bodyPr/>
          <a:lstStyle/>
          <a:p>
            <a:pPr lvl="0"/>
            <a:r>
              <a:rPr lang="en-US" dirty="0"/>
              <a:t>Click to add text</a:t>
            </a:r>
          </a:p>
        </p:txBody>
      </p:sp>
      <p:sp>
        <p:nvSpPr>
          <p:cNvPr id="18" name="Content Placeholder 7">
            <a:extLst>
              <a:ext uri="{FF2B5EF4-FFF2-40B4-BE49-F238E27FC236}">
                <a16:creationId xmlns:a16="http://schemas.microsoft.com/office/drawing/2014/main" id="{99D20A0E-9225-48FB-91AF-C7D8DE4D66F4}"/>
              </a:ext>
            </a:extLst>
          </p:cNvPr>
          <p:cNvSpPr>
            <a:spLocks noGrp="1"/>
          </p:cNvSpPr>
          <p:nvPr>
            <p:ph sz="quarter" idx="16" hasCustomPrompt="1"/>
          </p:nvPr>
        </p:nvSpPr>
        <p:spPr>
          <a:xfrm>
            <a:off x="6803378" y="1552575"/>
            <a:ext cx="1885950" cy="4438650"/>
          </a:xfrm>
        </p:spPr>
        <p:txBody>
          <a:bodyPr/>
          <a:lstStyle/>
          <a:p>
            <a:pPr marL="256032" marR="0" lvl="0" indent="-154432" algn="l" defTabSz="914400" rtl="0" eaLnBrk="1" fontAlgn="auto" latinLnBrk="0" hangingPunct="1">
              <a:lnSpc>
                <a:spcPct val="100000"/>
              </a:lnSpc>
              <a:spcBef>
                <a:spcPts val="1500"/>
              </a:spcBef>
              <a:spcAft>
                <a:spcPts val="0"/>
              </a:spcAft>
              <a:buClr>
                <a:srgbClr val="007FA3"/>
              </a:buClr>
              <a:buSzPct val="100000"/>
              <a:buFont typeface="Arial"/>
              <a:buChar char="•"/>
              <a:tabLst/>
              <a:defRPr/>
            </a:pPr>
            <a:r>
              <a:rPr lang="en-US" dirty="0"/>
              <a:t>Click to add text</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01121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igure + Caption">
    <p:spTree>
      <p:nvGrpSpPr>
        <p:cNvPr id="1" name="Shape 53"/>
        <p:cNvGrpSpPr/>
        <p:nvPr/>
      </p:nvGrpSpPr>
      <p:grpSpPr>
        <a:xfrm>
          <a:off x="0" y="0"/>
          <a:ext cx="0" cy="0"/>
          <a:chOff x="0" y="0"/>
          <a:chExt cx="0" cy="0"/>
        </a:xfrm>
      </p:grpSpPr>
      <p:sp>
        <p:nvSpPr>
          <p:cNvPr id="54" name="Tile Placeholder"/>
          <p:cNvSpPr txBox="1">
            <a:spLocks noGrp="1"/>
          </p:cNvSpPr>
          <p:nvPr>
            <p:ph type="title" hasCustomPrompt="1"/>
          </p:nvPr>
        </p:nvSpPr>
        <p:spPr>
          <a:xfrm>
            <a:off x="457200" y="228600"/>
            <a:ext cx="8229600" cy="106679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dirty="0"/>
              <a:t>Click to add figure number and title</a:t>
            </a:r>
            <a:endParaRPr dirty="0"/>
          </a:p>
        </p:txBody>
      </p:sp>
      <p:sp>
        <p:nvSpPr>
          <p:cNvPr id="3" name="Picture Placeholder 2">
            <a:extLst>
              <a:ext uri="{FF2B5EF4-FFF2-40B4-BE49-F238E27FC236}">
                <a16:creationId xmlns:a16="http://schemas.microsoft.com/office/drawing/2014/main" id="{AD3CB993-AC2C-41C5-BFB7-F2499EC1A14C}"/>
              </a:ext>
            </a:extLst>
          </p:cNvPr>
          <p:cNvSpPr>
            <a:spLocks noGrp="1"/>
          </p:cNvSpPr>
          <p:nvPr>
            <p:ph type="pic" sz="quarter" idx="13"/>
          </p:nvPr>
        </p:nvSpPr>
        <p:spPr>
          <a:xfrm>
            <a:off x="457200" y="1512888"/>
            <a:ext cx="8232775" cy="3417887"/>
          </a:xfrm>
        </p:spPr>
        <p:txBody>
          <a:bodyPr/>
          <a:lstStyle/>
          <a:p>
            <a:endParaRPr lang="en-US" dirty="0"/>
          </a:p>
        </p:txBody>
      </p:sp>
      <p:sp>
        <p:nvSpPr>
          <p:cNvPr id="55" name="Content Placeholder"/>
          <p:cNvSpPr txBox="1">
            <a:spLocks noGrp="1"/>
          </p:cNvSpPr>
          <p:nvPr>
            <p:ph type="body" idx="1" hasCustomPrompt="1"/>
          </p:nvPr>
        </p:nvSpPr>
        <p:spPr>
          <a:xfrm>
            <a:off x="457200" y="5050971"/>
            <a:ext cx="8229600" cy="1018367"/>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1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r>
              <a:rPr lang="en-US" dirty="0"/>
              <a:t>Click to add caption</a:t>
            </a:r>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85097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Figure + Caption">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14F033AD-BE5C-406D-991C-6AC56003E70C}"/>
              </a:ext>
            </a:extLst>
          </p:cNvPr>
          <p:cNvSpPr>
            <a:spLocks noGrp="1"/>
          </p:cNvSpPr>
          <p:nvPr>
            <p:ph type="title" hasCustomPrompt="1"/>
          </p:nvPr>
        </p:nvSpPr>
        <p:spPr/>
        <p:txBody>
          <a:bodyPr/>
          <a:lstStyle>
            <a:lvl1pPr>
              <a:defRPr sz="3600">
                <a:latin typeface="+mj-lt"/>
              </a:defRPr>
            </a:lvl1pPr>
          </a:lstStyle>
          <a:p>
            <a:r>
              <a:rPr lang="en-US" dirty="0"/>
              <a:t>Click to add figure number and title</a:t>
            </a:r>
          </a:p>
        </p:txBody>
      </p:sp>
      <p:sp>
        <p:nvSpPr>
          <p:cNvPr id="7" name="Content Placeholder 6">
            <a:extLst>
              <a:ext uri="{FF2B5EF4-FFF2-40B4-BE49-F238E27FC236}">
                <a16:creationId xmlns:a16="http://schemas.microsoft.com/office/drawing/2014/main" id="{9E6B7D3D-89C9-4133-8D8A-D779EB3D311D}"/>
              </a:ext>
            </a:extLst>
          </p:cNvPr>
          <p:cNvSpPr>
            <a:spLocks noGrp="1"/>
          </p:cNvSpPr>
          <p:nvPr>
            <p:ph sz="quarter" idx="13" hasCustomPrompt="1"/>
          </p:nvPr>
        </p:nvSpPr>
        <p:spPr>
          <a:xfrm>
            <a:off x="457200" y="1481138"/>
            <a:ext cx="4484688" cy="3754437"/>
          </a:xfrm>
        </p:spPr>
        <p:txBody>
          <a:bodyPr/>
          <a:lstStyle>
            <a:lvl1pPr>
              <a:defRPr/>
            </a:lvl1pPr>
          </a:lstStyle>
          <a:p>
            <a:pPr lvl="0"/>
            <a:r>
              <a:rPr lang="en-US" dirty="0"/>
              <a:t>Figure</a:t>
            </a:r>
          </a:p>
        </p:txBody>
      </p:sp>
      <p:sp>
        <p:nvSpPr>
          <p:cNvPr id="12" name="Content Placeholder 11">
            <a:extLst>
              <a:ext uri="{FF2B5EF4-FFF2-40B4-BE49-F238E27FC236}">
                <a16:creationId xmlns:a16="http://schemas.microsoft.com/office/drawing/2014/main" id="{5CAF3FDC-1BE7-4A19-A3D7-02B55407B90B}"/>
              </a:ext>
            </a:extLst>
          </p:cNvPr>
          <p:cNvSpPr>
            <a:spLocks noGrp="1"/>
          </p:cNvSpPr>
          <p:nvPr>
            <p:ph sz="quarter" idx="15" hasCustomPrompt="1"/>
          </p:nvPr>
        </p:nvSpPr>
        <p:spPr>
          <a:xfrm>
            <a:off x="5048250" y="1481138"/>
            <a:ext cx="3638550" cy="3754437"/>
          </a:xfrm>
        </p:spPr>
        <p:txBody>
          <a:bodyPr/>
          <a:lstStyle/>
          <a:p>
            <a:pPr lvl="0"/>
            <a:r>
              <a:rPr lang="en-US" dirty="0"/>
              <a:t>Click to add text</a:t>
            </a:r>
          </a:p>
        </p:txBody>
      </p:sp>
      <p:sp>
        <p:nvSpPr>
          <p:cNvPr id="8" name="Content Placeholder 7">
            <a:extLst>
              <a:ext uri="{FF2B5EF4-FFF2-40B4-BE49-F238E27FC236}">
                <a16:creationId xmlns:a16="http://schemas.microsoft.com/office/drawing/2014/main" id="{BF40E849-7663-4A75-9BC8-012C23AC44DF}"/>
              </a:ext>
            </a:extLst>
          </p:cNvPr>
          <p:cNvSpPr>
            <a:spLocks noGrp="1"/>
          </p:cNvSpPr>
          <p:nvPr>
            <p:ph sz="quarter" idx="14" hasCustomPrompt="1"/>
          </p:nvPr>
        </p:nvSpPr>
        <p:spPr>
          <a:xfrm>
            <a:off x="457200" y="5343525"/>
            <a:ext cx="8229600" cy="533400"/>
          </a:xfrm>
        </p:spPr>
        <p:txBody>
          <a:bodyPr/>
          <a:lstStyle>
            <a:lvl1pPr>
              <a:defRPr/>
            </a:lvl1pPr>
          </a:lstStyle>
          <a:p>
            <a:pPr lvl="0"/>
            <a:r>
              <a:rPr lang="en-US" dirty="0"/>
              <a:t>Caption</a:t>
            </a:r>
          </a:p>
        </p:txBody>
      </p:sp>
      <p:sp>
        <p:nvSpPr>
          <p:cNvPr id="3" name="Date Placeholder 2">
            <a:extLst>
              <a:ext uri="{FF2B5EF4-FFF2-40B4-BE49-F238E27FC236}">
                <a16:creationId xmlns:a16="http://schemas.microsoft.com/office/drawing/2014/main" id="{A50D4E5D-00F7-4DC6-9BB0-713B8A0DA354}"/>
              </a:ext>
            </a:extLst>
          </p:cNvPr>
          <p:cNvSpPr>
            <a:spLocks noGrp="1"/>
          </p:cNvSpPr>
          <p:nvPr>
            <p:ph type="dt" idx="10"/>
          </p:nvPr>
        </p:nvSpPr>
        <p:spPr/>
        <p:txBody>
          <a:bodyPr/>
          <a:lstStyle/>
          <a:p>
            <a:endParaRPr lang="en-US" dirty="0"/>
          </a:p>
        </p:txBody>
      </p:sp>
      <p:sp>
        <p:nvSpPr>
          <p:cNvPr id="4" name="Slide Number Placeholder 3">
            <a:extLst>
              <a:ext uri="{FF2B5EF4-FFF2-40B4-BE49-F238E27FC236}">
                <a16:creationId xmlns:a16="http://schemas.microsoft.com/office/drawing/2014/main" id="{18AF4094-2296-458C-908A-D778D0DF5AFA}"/>
              </a:ext>
            </a:extLst>
          </p:cNvPr>
          <p:cNvSpPr>
            <a:spLocks noGrp="1"/>
          </p:cNvSpPr>
          <p:nvPr>
            <p:ph type="sldNum" idx="11"/>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660428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a:t>
            </a:r>
            <a:endParaRPr dirty="0"/>
          </a:p>
        </p:txBody>
      </p:sp>
      <p:sp>
        <p:nvSpPr>
          <p:cNvPr id="11" name="Shape 11"/>
          <p:cNvSpPr txBox="1">
            <a:spLocks noGrp="1"/>
          </p:cNvSpPr>
          <p:nvPr>
            <p:ph type="body" idx="1"/>
          </p:nvPr>
        </p:nvSpPr>
        <p:spPr>
          <a:xfrm>
            <a:off x="457200" y="1600200"/>
            <a:ext cx="8229600" cy="4428411"/>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Tree>
    <p:extLst>
      <p:ext uri="{BB962C8B-B14F-4D97-AF65-F5344CB8AC3E}">
        <p14:creationId xmlns:p14="http://schemas.microsoft.com/office/powerpoint/2010/main" val="3246644562"/>
      </p:ext>
    </p:extLst>
  </p:cSld>
  <p:clrMap bg1="lt1" tx1="dk1" bg2="dk2" tx2="lt2" accent1="accent1" accent2="accent2" accent3="accent3" accent4="accent4" accent5="accent5" accent6="accent6" hlink="hlink" folHlink="folHlink"/>
  <p:sldLayoutIdLst>
    <p:sldLayoutId id="2147483675" r:id="rId1"/>
    <p:sldLayoutId id="214748366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a:t>
            </a:r>
            <a:endParaRPr dirty="0"/>
          </a:p>
        </p:txBody>
      </p:sp>
      <p:sp>
        <p:nvSpPr>
          <p:cNvPr id="11" name="Content Placeholder"/>
          <p:cNvSpPr txBox="1">
            <a:spLocks noGrp="1"/>
          </p:cNvSpPr>
          <p:nvPr>
            <p:ph type="body" idx="1"/>
          </p:nvPr>
        </p:nvSpPr>
        <p:spPr>
          <a:xfrm>
            <a:off x="457200" y="1600200"/>
            <a:ext cx="8229600" cy="4428411"/>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pic>
        <p:nvPicPr>
          <p:cNvPr id="15" name="Logo" descr="Pearson Logo"/>
          <p:cNvPicPr preferRelativeResize="0"/>
          <p:nvPr userDrawn="1"/>
        </p:nvPicPr>
        <p:blipFill rotWithShape="1">
          <a:blip r:embed="rId12">
            <a:alphaModFix/>
          </a:blip>
          <a:srcRect/>
          <a:stretch/>
        </p:blipFill>
        <p:spPr>
          <a:xfrm>
            <a:off x="443972" y="6429709"/>
            <a:ext cx="917999" cy="279914"/>
          </a:xfrm>
          <a:prstGeom prst="rect">
            <a:avLst/>
          </a:prstGeom>
          <a:noFill/>
          <a:ln>
            <a:noFill/>
          </a:ln>
        </p:spPr>
      </p:pic>
      <p:sp>
        <p:nvSpPr>
          <p:cNvPr id="16" name="Copyright"/>
          <p:cNvSpPr txBox="1"/>
          <p:nvPr/>
        </p:nvSpPr>
        <p:spPr>
          <a:xfrm>
            <a:off x="1600200" y="6429344"/>
            <a:ext cx="7162799" cy="200054"/>
          </a:xfrm>
          <a:prstGeom prst="rect">
            <a:avLst/>
          </a:prstGeom>
          <a:noFill/>
          <a:ln>
            <a:noFill/>
          </a:ln>
        </p:spPr>
        <p:txBody>
          <a:bodyPr lIns="91425" tIns="45700" rIns="91425" bIns="45700" anchor="ctr" anchorCtr="0">
            <a:no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2022, 2020, 2018 Pearson Education, Inc. All Rights Reserved</a:t>
            </a: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 id="2147483676" r:id="rId2"/>
    <p:sldLayoutId id="2147483677" r:id="rId3"/>
    <p:sldLayoutId id="2147483678" r:id="rId4"/>
    <p:sldLayoutId id="2147483679" r:id="rId5"/>
    <p:sldLayoutId id="2147483671" r:id="rId6"/>
    <p:sldLayoutId id="2147483673" r:id="rId7"/>
    <p:sldLayoutId id="2147483670" r:id="rId8"/>
    <p:sldLayoutId id="2147483669" r:id="rId9"/>
    <p:sldLayoutId id="2147483655"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7.xml"/><Relationship Id="rId18" Type="http://schemas.openxmlformats.org/officeDocument/2006/relationships/slide" Target="slide9.xml"/><Relationship Id="rId26" Type="http://schemas.openxmlformats.org/officeDocument/2006/relationships/slide" Target="slide41.xml"/><Relationship Id="rId3" Type="http://schemas.openxmlformats.org/officeDocument/2006/relationships/slide" Target="slide3.xml"/><Relationship Id="rId21" Type="http://schemas.openxmlformats.org/officeDocument/2006/relationships/slide" Target="slide39.xml"/><Relationship Id="rId7" Type="http://schemas.openxmlformats.org/officeDocument/2006/relationships/slide" Target="slide43.xml"/><Relationship Id="rId12" Type="http://schemas.openxmlformats.org/officeDocument/2006/relationships/slide" Target="slide45.xml"/><Relationship Id="rId17" Type="http://schemas.openxmlformats.org/officeDocument/2006/relationships/slide" Target="slide47.xml"/><Relationship Id="rId25" Type="http://schemas.openxmlformats.org/officeDocument/2006/relationships/slide" Target="slide31.xml"/><Relationship Id="rId2" Type="http://schemas.openxmlformats.org/officeDocument/2006/relationships/notesSlide" Target="../notesSlides/notesSlide2.xml"/><Relationship Id="rId16" Type="http://schemas.openxmlformats.org/officeDocument/2006/relationships/slide" Target="slide37.xml"/><Relationship Id="rId20" Type="http://schemas.openxmlformats.org/officeDocument/2006/relationships/slide" Target="slide29.xml"/><Relationship Id="rId1" Type="http://schemas.openxmlformats.org/officeDocument/2006/relationships/slideLayout" Target="../slideLayouts/slideLayout3.xml"/><Relationship Id="rId6" Type="http://schemas.openxmlformats.org/officeDocument/2006/relationships/slide" Target="slide33.xml"/><Relationship Id="rId11" Type="http://schemas.openxmlformats.org/officeDocument/2006/relationships/slide" Target="slide35.xml"/><Relationship Id="rId24" Type="http://schemas.openxmlformats.org/officeDocument/2006/relationships/slide" Target="slide21.xml"/><Relationship Id="rId5" Type="http://schemas.openxmlformats.org/officeDocument/2006/relationships/slide" Target="slide23.xml"/><Relationship Id="rId15" Type="http://schemas.openxmlformats.org/officeDocument/2006/relationships/slide" Target="slide27.xml"/><Relationship Id="rId23" Type="http://schemas.openxmlformats.org/officeDocument/2006/relationships/slide" Target="slide11.xml"/><Relationship Id="rId28" Type="http://schemas.openxmlformats.org/officeDocument/2006/relationships/slide" Target="slide53.xml"/><Relationship Id="rId10" Type="http://schemas.openxmlformats.org/officeDocument/2006/relationships/slide" Target="slide25.xml"/><Relationship Id="rId19" Type="http://schemas.openxmlformats.org/officeDocument/2006/relationships/slide" Target="slide19.xml"/><Relationship Id="rId4" Type="http://schemas.openxmlformats.org/officeDocument/2006/relationships/slide" Target="slide13.xml"/><Relationship Id="rId9" Type="http://schemas.openxmlformats.org/officeDocument/2006/relationships/slide" Target="slide15.xml"/><Relationship Id="rId14" Type="http://schemas.openxmlformats.org/officeDocument/2006/relationships/slide" Target="slide17.xml"/><Relationship Id="rId22" Type="http://schemas.openxmlformats.org/officeDocument/2006/relationships/slide" Target="slide49.xml"/><Relationship Id="rId27" Type="http://schemas.openxmlformats.org/officeDocument/2006/relationships/slide" Target="slide51.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5.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9.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1.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5.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47.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49.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5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51.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5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53.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5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3.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98728-A241-43F4-95FF-6C49FEEA0911}"/>
              </a:ext>
            </a:extLst>
          </p:cNvPr>
          <p:cNvSpPr>
            <a:spLocks noGrp="1"/>
          </p:cNvSpPr>
          <p:nvPr>
            <p:ph type="title"/>
          </p:nvPr>
        </p:nvSpPr>
        <p:spPr>
          <a:xfrm>
            <a:off x="457200" y="215371"/>
            <a:ext cx="8229600" cy="440720"/>
          </a:xfrm>
        </p:spPr>
        <p:txBody>
          <a:bodyPr/>
          <a:lstStyle/>
          <a:p>
            <a:r>
              <a:rPr lang="en-US" dirty="0"/>
              <a:t>Book title</a:t>
            </a:r>
          </a:p>
        </p:txBody>
      </p:sp>
      <p:sp>
        <p:nvSpPr>
          <p:cNvPr id="3" name="Content Placeholder 2">
            <a:extLst>
              <a:ext uri="{FF2B5EF4-FFF2-40B4-BE49-F238E27FC236}">
                <a16:creationId xmlns:a16="http://schemas.microsoft.com/office/drawing/2014/main" id="{ABE18F80-D4FC-4D8F-B2BD-E7BEE7E012B5}"/>
              </a:ext>
            </a:extLst>
          </p:cNvPr>
          <p:cNvSpPr>
            <a:spLocks noGrp="1"/>
          </p:cNvSpPr>
          <p:nvPr>
            <p:ph type="body" idx="1"/>
          </p:nvPr>
        </p:nvSpPr>
        <p:spPr>
          <a:xfrm>
            <a:off x="457200" y="837211"/>
            <a:ext cx="8229600" cy="478970"/>
          </a:xfrm>
        </p:spPr>
        <p:txBody>
          <a:bodyPr/>
          <a:lstStyle/>
          <a:p>
            <a:r>
              <a:rPr lang="en-US" dirty="0"/>
              <a:t>Add edition here</a:t>
            </a:r>
          </a:p>
        </p:txBody>
      </p:sp>
      <p:sp>
        <p:nvSpPr>
          <p:cNvPr id="4" name="Content Placeholder 3">
            <a:extLst>
              <a:ext uri="{FF2B5EF4-FFF2-40B4-BE49-F238E27FC236}">
                <a16:creationId xmlns:a16="http://schemas.microsoft.com/office/drawing/2014/main" id="{D6230441-6D6B-4B7D-B6D0-0184E372982C}"/>
              </a:ext>
            </a:extLst>
          </p:cNvPr>
          <p:cNvSpPr>
            <a:spLocks noGrp="1"/>
          </p:cNvSpPr>
          <p:nvPr>
            <p:ph sz="quarter" idx="13"/>
          </p:nvPr>
        </p:nvSpPr>
        <p:spPr/>
        <p:txBody>
          <a:bodyPr/>
          <a:lstStyle/>
          <a:p>
            <a:r>
              <a:rPr lang="en-US" dirty="0"/>
              <a:t>Add cover image</a:t>
            </a:r>
          </a:p>
        </p:txBody>
      </p:sp>
      <p:sp>
        <p:nvSpPr>
          <p:cNvPr id="5" name="Content Placeholder 4">
            <a:extLst>
              <a:ext uri="{FF2B5EF4-FFF2-40B4-BE49-F238E27FC236}">
                <a16:creationId xmlns:a16="http://schemas.microsoft.com/office/drawing/2014/main" id="{2D222376-7AD7-4443-B67A-120BE12F4DDB}"/>
              </a:ext>
            </a:extLst>
          </p:cNvPr>
          <p:cNvSpPr>
            <a:spLocks noGrp="1"/>
          </p:cNvSpPr>
          <p:nvPr>
            <p:ph sz="quarter" idx="14"/>
          </p:nvPr>
        </p:nvSpPr>
        <p:spPr/>
        <p:txBody>
          <a:bodyPr/>
          <a:lstStyle/>
          <a:p>
            <a:r>
              <a:rPr lang="en-US" dirty="0"/>
              <a:t>Quiz Show</a:t>
            </a:r>
            <a:br>
              <a:rPr lang="en-US" dirty="0"/>
            </a:br>
            <a:br>
              <a:rPr lang="en-US" dirty="0"/>
            </a:br>
            <a:r>
              <a:rPr lang="en-US" dirty="0"/>
              <a:t>Chapter #</a:t>
            </a:r>
          </a:p>
        </p:txBody>
      </p:sp>
      <p:sp>
        <p:nvSpPr>
          <p:cNvPr id="6" name="Content Placeholder 5">
            <a:extLst>
              <a:ext uri="{FF2B5EF4-FFF2-40B4-BE49-F238E27FC236}">
                <a16:creationId xmlns:a16="http://schemas.microsoft.com/office/drawing/2014/main" id="{82FD4EC9-4778-4E2F-B136-2A176CA2BA69}"/>
              </a:ext>
            </a:extLst>
          </p:cNvPr>
          <p:cNvSpPr>
            <a:spLocks noGrp="1"/>
          </p:cNvSpPr>
          <p:nvPr>
            <p:ph sz="quarter" idx="15"/>
          </p:nvPr>
        </p:nvSpPr>
        <p:spPr/>
        <p:txBody>
          <a:bodyPr/>
          <a:lstStyle/>
          <a:p>
            <a:r>
              <a:rPr lang="en-US" dirty="0"/>
              <a:t>Chapter Name</a:t>
            </a:r>
          </a:p>
        </p:txBody>
      </p:sp>
      <p:pic>
        <p:nvPicPr>
          <p:cNvPr id="22" name="Picture Placeholder 21" descr="Pearson Logo">
            <a:extLst>
              <a:ext uri="{FF2B5EF4-FFF2-40B4-BE49-F238E27FC236}">
                <a16:creationId xmlns:a16="http://schemas.microsoft.com/office/drawing/2014/main" id="{463657D3-0029-4FB6-A24C-CAB832988B4E}"/>
              </a:ext>
            </a:extLst>
          </p:cNvPr>
          <p:cNvPicPr>
            <a:picLocks noGrp="1" noChangeAspect="1"/>
          </p:cNvPicPr>
          <p:nvPr>
            <p:ph type="pic" sz="quarter" idx="16"/>
          </p:nvPr>
        </p:nvPicPr>
        <p:blipFill>
          <a:blip r:embed="rId3"/>
          <a:srcRect t="22152" b="22152"/>
          <a:stretch>
            <a:fillRect/>
          </a:stretch>
        </p:blipFill>
        <p:spPr>
          <a:xfrm>
            <a:off x="332508" y="6431973"/>
            <a:ext cx="1153391" cy="290602"/>
          </a:xfrm>
        </p:spPr>
      </p:pic>
      <p:sp>
        <p:nvSpPr>
          <p:cNvPr id="8" name="Content Placeholder 7">
            <a:extLst>
              <a:ext uri="{FF2B5EF4-FFF2-40B4-BE49-F238E27FC236}">
                <a16:creationId xmlns:a16="http://schemas.microsoft.com/office/drawing/2014/main" id="{C8E88D28-1A9F-4FC4-946F-10B4629D1438}"/>
              </a:ext>
            </a:extLst>
          </p:cNvPr>
          <p:cNvSpPr>
            <a:spLocks noGrp="1"/>
          </p:cNvSpPr>
          <p:nvPr>
            <p:ph sz="quarter" idx="17"/>
          </p:nvPr>
        </p:nvSpPr>
        <p:spPr>
          <a:xfrm>
            <a:off x="2169825" y="6421582"/>
            <a:ext cx="6589712" cy="228600"/>
          </a:xfrm>
        </p:spPr>
        <p:txBody>
          <a:bodyPr/>
          <a:lstStyle/>
          <a:p>
            <a:r>
              <a:rPr lang="en-US" altLang="en-US" sz="1200" b="0" dirty="0">
                <a:latin typeface="Verdana"/>
                <a:ea typeface="Verdana" panose="020B0604030504040204" pitchFamily="34" charset="0"/>
                <a:cs typeface="Verdana" panose="020B0604030504040204" pitchFamily="34" charset="0"/>
              </a:rPr>
              <a:t>Copyright © 2022, 2020, 2018 Pearson Education, Inc. All Rights Reserved</a:t>
            </a:r>
          </a:p>
        </p:txBody>
      </p:sp>
    </p:spTree>
    <p:extLst>
      <p:ext uri="{BB962C8B-B14F-4D97-AF65-F5344CB8AC3E}">
        <p14:creationId xmlns:p14="http://schemas.microsoft.com/office/powerpoint/2010/main" val="3801335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$400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3"/>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4015401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$500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496291"/>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208827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$500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3"/>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824424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$100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1" y="1496291"/>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693864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$100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1"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967815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$200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1" y="1499923"/>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4093611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$200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9756"/>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89081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$300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496291"/>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941996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$300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1"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312179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$400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1" y="1495592"/>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23106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AD912-8EF2-4BD8-A87C-20C7322F06AA}"/>
              </a:ext>
            </a:extLst>
          </p:cNvPr>
          <p:cNvSpPr>
            <a:spLocks noGrp="1"/>
          </p:cNvSpPr>
          <p:nvPr>
            <p:ph type="title"/>
          </p:nvPr>
        </p:nvSpPr>
        <p:spPr>
          <a:xfrm>
            <a:off x="457200" y="171359"/>
            <a:ext cx="8229600" cy="696374"/>
          </a:xfrm>
        </p:spPr>
        <p:txBody>
          <a:bodyPr/>
          <a:lstStyle/>
          <a:p>
            <a:r>
              <a:rPr lang="en-US" sz="2800" dirty="0">
                <a:solidFill>
                  <a:srgbClr val="0E3690"/>
                </a:solidFill>
              </a:rPr>
              <a:t>Quiz Show Title			</a:t>
            </a:r>
          </a:p>
        </p:txBody>
      </p:sp>
      <p:graphicFrame>
        <p:nvGraphicFramePr>
          <p:cNvPr id="7" name="Table 7">
            <a:extLst>
              <a:ext uri="{FF2B5EF4-FFF2-40B4-BE49-F238E27FC236}">
                <a16:creationId xmlns:a16="http://schemas.microsoft.com/office/drawing/2014/main" id="{FB65F06A-8E66-671D-F62B-FB1947374DD5}"/>
              </a:ext>
            </a:extLst>
          </p:cNvPr>
          <p:cNvGraphicFramePr>
            <a:graphicFrameLocks noGrp="1"/>
          </p:cNvGraphicFramePr>
          <p:nvPr>
            <p:extLst>
              <p:ext uri="{D42A27DB-BD31-4B8C-83A1-F6EECF244321}">
                <p14:modId xmlns:p14="http://schemas.microsoft.com/office/powerpoint/2010/main" val="1831736942"/>
              </p:ext>
            </p:extLst>
          </p:nvPr>
        </p:nvGraphicFramePr>
        <p:xfrm>
          <a:off x="477983" y="1417781"/>
          <a:ext cx="8229599" cy="3943926"/>
        </p:xfrm>
        <a:graphic>
          <a:graphicData uri="http://schemas.openxmlformats.org/drawingml/2006/table">
            <a:tbl>
              <a:tblPr firstRow="1" bandRow="1">
                <a:tableStyleId>{16D9F66E-5EB9-4882-86FB-DCBF35E3C3E4}</a:tableStyleId>
              </a:tblPr>
              <a:tblGrid>
                <a:gridCol w="1579417">
                  <a:extLst>
                    <a:ext uri="{9D8B030D-6E8A-4147-A177-3AD203B41FA5}">
                      <a16:colId xmlns:a16="http://schemas.microsoft.com/office/drawing/2014/main" val="2082593293"/>
                    </a:ext>
                  </a:extLst>
                </a:gridCol>
                <a:gridCol w="1701175">
                  <a:extLst>
                    <a:ext uri="{9D8B030D-6E8A-4147-A177-3AD203B41FA5}">
                      <a16:colId xmlns:a16="http://schemas.microsoft.com/office/drawing/2014/main" val="3868490405"/>
                    </a:ext>
                  </a:extLst>
                </a:gridCol>
                <a:gridCol w="1649669">
                  <a:extLst>
                    <a:ext uri="{9D8B030D-6E8A-4147-A177-3AD203B41FA5}">
                      <a16:colId xmlns:a16="http://schemas.microsoft.com/office/drawing/2014/main" val="2658815763"/>
                    </a:ext>
                  </a:extLst>
                </a:gridCol>
                <a:gridCol w="1649669">
                  <a:extLst>
                    <a:ext uri="{9D8B030D-6E8A-4147-A177-3AD203B41FA5}">
                      <a16:colId xmlns:a16="http://schemas.microsoft.com/office/drawing/2014/main" val="3320647003"/>
                    </a:ext>
                  </a:extLst>
                </a:gridCol>
                <a:gridCol w="1649669">
                  <a:extLst>
                    <a:ext uri="{9D8B030D-6E8A-4147-A177-3AD203B41FA5}">
                      <a16:colId xmlns:a16="http://schemas.microsoft.com/office/drawing/2014/main" val="3717829093"/>
                    </a:ext>
                  </a:extLst>
                </a:gridCol>
              </a:tblGrid>
              <a:tr h="657321">
                <a:tc>
                  <a:txBody>
                    <a:bodyPr/>
                    <a:lstStyle/>
                    <a:p>
                      <a:pPr marR="0" algn="ctr" rtl="0">
                        <a:lnSpc>
                          <a:spcPct val="100000"/>
                        </a:lnSpc>
                        <a:spcBef>
                          <a:spcPts val="0"/>
                        </a:spcBef>
                        <a:spcAft>
                          <a:spcPts val="0"/>
                        </a:spcAft>
                        <a:buNone/>
                      </a:pPr>
                      <a:r>
                        <a:rPr lang="en-US" sz="2000" b="1" u="none" strike="noStrike" cap="none" dirty="0">
                          <a:solidFill>
                            <a:schemeClr val="bg1"/>
                          </a:solidFill>
                          <a:sym typeface="Arial"/>
                        </a:rPr>
                        <a:t>Category 1</a:t>
                      </a:r>
                      <a:endParaRPr lang="en-US" sz="2000" b="1" i="0" u="none" strike="noStrike" cap="none" dirty="0">
                        <a:solidFill>
                          <a:schemeClr val="bg1"/>
                        </a:solidFill>
                        <a:latin typeface="+mn-lt"/>
                        <a:ea typeface="+mn-ea"/>
                        <a:cs typeface="+mn-cs"/>
                        <a:sym typeface="Arial"/>
                      </a:endParaRPr>
                    </a:p>
                  </a:txBody>
                  <a:tcPr anchor="ctr">
                    <a:solidFill>
                      <a:srgbClr val="00B050"/>
                    </a:solidFill>
                  </a:tcPr>
                </a:tc>
                <a:tc>
                  <a:txBody>
                    <a:bodyPr/>
                    <a:lstStyle/>
                    <a:p>
                      <a:pPr marR="0" algn="ctr" rtl="0">
                        <a:lnSpc>
                          <a:spcPct val="100000"/>
                        </a:lnSpc>
                        <a:spcBef>
                          <a:spcPts val="0"/>
                        </a:spcBef>
                        <a:spcAft>
                          <a:spcPts val="0"/>
                        </a:spcAft>
                        <a:buNone/>
                      </a:pPr>
                      <a:r>
                        <a:rPr lang="en-US" sz="2000" b="1" u="none" strike="noStrike" cap="none" dirty="0">
                          <a:solidFill>
                            <a:schemeClr val="bg1"/>
                          </a:solidFill>
                          <a:sym typeface="Arial"/>
                        </a:rPr>
                        <a:t>Category 2</a:t>
                      </a:r>
                      <a:endParaRPr lang="en-US" sz="2000" b="1" i="0" u="none" strike="noStrike" cap="none" dirty="0">
                        <a:solidFill>
                          <a:schemeClr val="bg1"/>
                        </a:solidFill>
                        <a:latin typeface="+mn-lt"/>
                        <a:ea typeface="+mn-ea"/>
                        <a:cs typeface="+mn-cs"/>
                        <a:sym typeface="Arial"/>
                      </a:endParaRPr>
                    </a:p>
                  </a:txBody>
                  <a:tcPr anchor="ctr">
                    <a:solidFill>
                      <a:srgbClr val="00B050"/>
                    </a:solidFill>
                  </a:tcPr>
                </a:tc>
                <a:tc>
                  <a:txBody>
                    <a:bodyPr/>
                    <a:lstStyle/>
                    <a:p>
                      <a:pPr marR="0" algn="ctr" rtl="0">
                        <a:lnSpc>
                          <a:spcPct val="100000"/>
                        </a:lnSpc>
                        <a:spcBef>
                          <a:spcPts val="0"/>
                        </a:spcBef>
                        <a:spcAft>
                          <a:spcPts val="0"/>
                        </a:spcAft>
                        <a:buNone/>
                      </a:pPr>
                      <a:r>
                        <a:rPr lang="en-US" sz="2000" b="1" u="none" strike="noStrike" cap="none" dirty="0">
                          <a:solidFill>
                            <a:schemeClr val="bg1"/>
                          </a:solidFill>
                          <a:sym typeface="Arial"/>
                        </a:rPr>
                        <a:t>Category 3</a:t>
                      </a:r>
                      <a:endParaRPr lang="en-US" sz="2000" b="1" i="0" u="none" strike="noStrike" cap="none" dirty="0">
                        <a:solidFill>
                          <a:schemeClr val="bg1"/>
                        </a:solidFill>
                        <a:latin typeface="+mn-lt"/>
                        <a:ea typeface="+mn-ea"/>
                        <a:cs typeface="+mn-cs"/>
                        <a:sym typeface="Arial"/>
                      </a:endParaRPr>
                    </a:p>
                  </a:txBody>
                  <a:tcPr anchor="ctr">
                    <a:solidFill>
                      <a:srgbClr val="00B050"/>
                    </a:solidFill>
                  </a:tcPr>
                </a:tc>
                <a:tc>
                  <a:txBody>
                    <a:bodyPr/>
                    <a:lstStyle/>
                    <a:p>
                      <a:pPr marR="0" algn="ctr" rtl="0">
                        <a:lnSpc>
                          <a:spcPct val="100000"/>
                        </a:lnSpc>
                        <a:spcBef>
                          <a:spcPts val="0"/>
                        </a:spcBef>
                        <a:spcAft>
                          <a:spcPts val="0"/>
                        </a:spcAft>
                        <a:buNone/>
                      </a:pPr>
                      <a:r>
                        <a:rPr lang="en-US" sz="2000" b="1" u="none" strike="noStrike" cap="none" dirty="0">
                          <a:solidFill>
                            <a:schemeClr val="bg1"/>
                          </a:solidFill>
                          <a:sym typeface="Arial"/>
                        </a:rPr>
                        <a:t>Category 4</a:t>
                      </a:r>
                      <a:endParaRPr lang="en-US" sz="2000" b="1" i="0" u="none" strike="noStrike" cap="none" dirty="0">
                        <a:solidFill>
                          <a:schemeClr val="bg1"/>
                        </a:solidFill>
                        <a:latin typeface="+mn-lt"/>
                        <a:ea typeface="+mn-ea"/>
                        <a:cs typeface="+mn-cs"/>
                        <a:sym typeface="Arial"/>
                      </a:endParaRPr>
                    </a:p>
                  </a:txBody>
                  <a:tcPr anchor="ctr">
                    <a:solidFill>
                      <a:srgbClr val="00B050"/>
                    </a:solidFill>
                  </a:tcPr>
                </a:tc>
                <a:tc>
                  <a:txBody>
                    <a:bodyPr/>
                    <a:lstStyle/>
                    <a:p>
                      <a:pPr marR="0" algn="ctr" rtl="0">
                        <a:lnSpc>
                          <a:spcPct val="100000"/>
                        </a:lnSpc>
                        <a:spcBef>
                          <a:spcPts val="0"/>
                        </a:spcBef>
                        <a:spcAft>
                          <a:spcPts val="0"/>
                        </a:spcAft>
                        <a:buNone/>
                      </a:pPr>
                      <a:r>
                        <a:rPr lang="en-US" sz="2000" b="1" u="none" strike="noStrike" cap="none" dirty="0">
                          <a:solidFill>
                            <a:schemeClr val="bg1"/>
                          </a:solidFill>
                          <a:sym typeface="Arial"/>
                        </a:rPr>
                        <a:t>Category 5</a:t>
                      </a:r>
                      <a:endParaRPr lang="en-US" sz="2000" b="1" i="0" u="none" strike="noStrike" cap="none" dirty="0">
                        <a:solidFill>
                          <a:schemeClr val="bg1"/>
                        </a:solidFill>
                        <a:latin typeface="+mn-lt"/>
                        <a:ea typeface="+mn-ea"/>
                        <a:cs typeface="+mn-cs"/>
                        <a:sym typeface="Arial"/>
                      </a:endParaRPr>
                    </a:p>
                  </a:txBody>
                  <a:tcPr anchor="ctr">
                    <a:solidFill>
                      <a:srgbClr val="00B050"/>
                    </a:solidFill>
                  </a:tcPr>
                </a:tc>
                <a:extLst>
                  <a:ext uri="{0D108BD9-81ED-4DB2-BD59-A6C34878D82A}">
                    <a16:rowId xmlns:a16="http://schemas.microsoft.com/office/drawing/2014/main" val="637917930"/>
                  </a:ext>
                </a:extLst>
              </a:tr>
              <a:tr h="657321">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3" action="ppaction://hlinksldjump" tooltip="Category 1 $100">
                            <a:extLst>
                              <a:ext uri="{A12FA001-AC4F-418D-AE19-62706E023703}">
                                <ahyp:hlinkClr xmlns:ahyp="http://schemas.microsoft.com/office/drawing/2018/hyperlinkcolor" val="tx"/>
                              </a:ext>
                            </a:extLst>
                          </a:hlinkClick>
                        </a:rPr>
                        <a:t>$100</a:t>
                      </a:r>
                      <a:endParaRPr lang="en-US" sz="2800" b="1" i="0" u="none" strike="noStrike" cap="none" dirty="0">
                        <a:solidFill>
                          <a:schemeClr val="bg1"/>
                        </a:solidFill>
                        <a:latin typeface="+mn-lt"/>
                        <a:ea typeface="+mn-ea"/>
                        <a:cs typeface="+mn-cs"/>
                        <a:sym typeface="Arial"/>
                      </a:endParaRPr>
                    </a:p>
                  </a:txBody>
                  <a:tcPr anchor="ct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4" action="ppaction://hlinksldjump">
                            <a:extLst>
                              <a:ext uri="{A12FA001-AC4F-418D-AE19-62706E023703}">
                                <ahyp:hlinkClr xmlns:ahyp="http://schemas.microsoft.com/office/drawing/2018/hyperlinkcolor" val="tx"/>
                              </a:ext>
                            </a:extLst>
                          </a:hlinkClick>
                        </a:rPr>
                        <a:t>$100</a:t>
                      </a:r>
                      <a:endParaRPr lang="en-US" sz="2800" b="1" i="0" u="none" strike="noStrike" cap="none" dirty="0">
                        <a:solidFill>
                          <a:schemeClr val="bg1"/>
                        </a:solidFill>
                        <a:latin typeface="+mn-lt"/>
                        <a:ea typeface="+mn-ea"/>
                        <a:cs typeface="+mn-cs"/>
                        <a:sym typeface="Arial"/>
                      </a:endParaRPr>
                    </a:p>
                  </a:txBody>
                  <a:tcPr anchor="ct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5" action="ppaction://hlinksldjump">
                            <a:extLst>
                              <a:ext uri="{A12FA001-AC4F-418D-AE19-62706E023703}">
                                <ahyp:hlinkClr xmlns:ahyp="http://schemas.microsoft.com/office/drawing/2018/hyperlinkcolor" val="tx"/>
                              </a:ext>
                            </a:extLst>
                          </a:hlinkClick>
                        </a:rPr>
                        <a:t>$100</a:t>
                      </a:r>
                      <a:endParaRPr lang="en-US" sz="2800" b="1" i="0" u="none" strike="noStrike" cap="none" dirty="0">
                        <a:solidFill>
                          <a:schemeClr val="bg1"/>
                        </a:solidFill>
                        <a:latin typeface="+mn-lt"/>
                        <a:ea typeface="+mn-ea"/>
                        <a:cs typeface="+mn-cs"/>
                        <a:sym typeface="Arial"/>
                      </a:endParaRPr>
                    </a:p>
                  </a:txBody>
                  <a:tcPr anchor="ct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6" action="ppaction://hlinksldjump">
                            <a:extLst>
                              <a:ext uri="{A12FA001-AC4F-418D-AE19-62706E023703}">
                                <ahyp:hlinkClr xmlns:ahyp="http://schemas.microsoft.com/office/drawing/2018/hyperlinkcolor" val="tx"/>
                              </a:ext>
                            </a:extLst>
                          </a:hlinkClick>
                        </a:rPr>
                        <a:t>$100</a:t>
                      </a:r>
                      <a:endParaRPr lang="en-US" sz="2800" b="1" i="0" u="none" strike="noStrike" cap="none" dirty="0">
                        <a:solidFill>
                          <a:schemeClr val="bg1"/>
                        </a:solidFill>
                        <a:latin typeface="+mn-lt"/>
                        <a:ea typeface="+mn-ea"/>
                        <a:cs typeface="+mn-cs"/>
                        <a:sym typeface="Arial"/>
                      </a:endParaRPr>
                    </a:p>
                  </a:txBody>
                  <a:tcPr anchor="ct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7" action="ppaction://hlinksldjump">
                            <a:extLst>
                              <a:ext uri="{A12FA001-AC4F-418D-AE19-62706E023703}">
                                <ahyp:hlinkClr xmlns:ahyp="http://schemas.microsoft.com/office/drawing/2018/hyperlinkcolor" val="tx"/>
                              </a:ext>
                            </a:extLst>
                          </a:hlinkClick>
                        </a:rPr>
                        <a:t>$100</a:t>
                      </a:r>
                      <a:endParaRPr lang="en-US" sz="2800" b="1" i="0" u="none" strike="noStrike" cap="none" dirty="0">
                        <a:solidFill>
                          <a:schemeClr val="bg1"/>
                        </a:solidFill>
                        <a:latin typeface="+mn-lt"/>
                        <a:ea typeface="+mn-ea"/>
                        <a:cs typeface="+mn-cs"/>
                        <a:sym typeface="Arial"/>
                      </a:endParaRPr>
                    </a:p>
                  </a:txBody>
                  <a:tcPr anchor="ctr">
                    <a:solidFill>
                      <a:srgbClr val="0E3690"/>
                    </a:solidFill>
                  </a:tcPr>
                </a:tc>
                <a:extLst>
                  <a:ext uri="{0D108BD9-81ED-4DB2-BD59-A6C34878D82A}">
                    <a16:rowId xmlns:a16="http://schemas.microsoft.com/office/drawing/2014/main" val="3462706980"/>
                  </a:ext>
                </a:extLst>
              </a:tr>
              <a:tr h="657321">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8" action="ppaction://hlinksldjump">
                            <a:extLst>
                              <a:ext uri="{A12FA001-AC4F-418D-AE19-62706E023703}">
                                <ahyp:hlinkClr xmlns:ahyp="http://schemas.microsoft.com/office/drawing/2018/hyperlinkcolor" val="tx"/>
                              </a:ext>
                            </a:extLst>
                          </a:hlinkClick>
                        </a:rPr>
                        <a:t>$200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9" action="ppaction://hlinksldjump">
                            <a:extLst>
                              <a:ext uri="{A12FA001-AC4F-418D-AE19-62706E023703}">
                                <ahyp:hlinkClr xmlns:ahyp="http://schemas.microsoft.com/office/drawing/2018/hyperlinkcolor" val="tx"/>
                              </a:ext>
                            </a:extLst>
                          </a:hlinkClick>
                        </a:rPr>
                        <a:t>$200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0" action="ppaction://hlinksldjump">
                            <a:extLst>
                              <a:ext uri="{A12FA001-AC4F-418D-AE19-62706E023703}">
                                <ahyp:hlinkClr xmlns:ahyp="http://schemas.microsoft.com/office/drawing/2018/hyperlinkcolor" val="tx"/>
                              </a:ext>
                            </a:extLst>
                          </a:hlinkClick>
                        </a:rPr>
                        <a:t>$200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1" action="ppaction://hlinksldjump">
                            <a:extLst>
                              <a:ext uri="{A12FA001-AC4F-418D-AE19-62706E023703}">
                                <ahyp:hlinkClr xmlns:ahyp="http://schemas.microsoft.com/office/drawing/2018/hyperlinkcolor" val="tx"/>
                              </a:ext>
                            </a:extLst>
                          </a:hlinkClick>
                        </a:rPr>
                        <a:t>$200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2" action="ppaction://hlinksldjump">
                            <a:extLst>
                              <a:ext uri="{A12FA001-AC4F-418D-AE19-62706E023703}">
                                <ahyp:hlinkClr xmlns:ahyp="http://schemas.microsoft.com/office/drawing/2018/hyperlinkcolor" val="tx"/>
                              </a:ext>
                            </a:extLst>
                          </a:hlinkClick>
                        </a:rPr>
                        <a:t>$200</a:t>
                      </a:r>
                      <a:endParaRPr lang="en-US" sz="2800" b="1" i="0" u="none" strike="noStrike" cap="none" dirty="0">
                        <a:solidFill>
                          <a:schemeClr val="bg1"/>
                        </a:solidFill>
                        <a:latin typeface="+mn-lt"/>
                        <a:ea typeface="+mn-ea"/>
                        <a:cs typeface="+mn-cs"/>
                        <a:sym typeface="Arial"/>
                      </a:endParaRPr>
                    </a:p>
                  </a:txBody>
                  <a:tcPr>
                    <a:solidFill>
                      <a:srgbClr val="0E3690"/>
                    </a:solidFill>
                  </a:tcPr>
                </a:tc>
                <a:extLst>
                  <a:ext uri="{0D108BD9-81ED-4DB2-BD59-A6C34878D82A}">
                    <a16:rowId xmlns:a16="http://schemas.microsoft.com/office/drawing/2014/main" val="1479414849"/>
                  </a:ext>
                </a:extLst>
              </a:tr>
              <a:tr h="657321">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3" action="ppaction://hlinksldjump">
                            <a:extLst>
                              <a:ext uri="{A12FA001-AC4F-418D-AE19-62706E023703}">
                                <ahyp:hlinkClr xmlns:ahyp="http://schemas.microsoft.com/office/drawing/2018/hyperlinkcolor" val="tx"/>
                              </a:ext>
                            </a:extLst>
                          </a:hlinkClick>
                        </a:rPr>
                        <a:t>$300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4" action="ppaction://hlinksldjump">
                            <a:extLst>
                              <a:ext uri="{A12FA001-AC4F-418D-AE19-62706E023703}">
                                <ahyp:hlinkClr xmlns:ahyp="http://schemas.microsoft.com/office/drawing/2018/hyperlinkcolor" val="tx"/>
                              </a:ext>
                            </a:extLst>
                          </a:hlinkClick>
                        </a:rPr>
                        <a:t>$300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5" action="ppaction://hlinksldjump">
                            <a:extLst>
                              <a:ext uri="{A12FA001-AC4F-418D-AE19-62706E023703}">
                                <ahyp:hlinkClr xmlns:ahyp="http://schemas.microsoft.com/office/drawing/2018/hyperlinkcolor" val="tx"/>
                              </a:ext>
                            </a:extLst>
                          </a:hlinkClick>
                        </a:rPr>
                        <a:t>$300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6" action="ppaction://hlinksldjump">
                            <a:extLst>
                              <a:ext uri="{A12FA001-AC4F-418D-AE19-62706E023703}">
                                <ahyp:hlinkClr xmlns:ahyp="http://schemas.microsoft.com/office/drawing/2018/hyperlinkcolor" val="tx"/>
                              </a:ext>
                            </a:extLst>
                          </a:hlinkClick>
                        </a:rPr>
                        <a:t>$300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7" action="ppaction://hlinksldjump">
                            <a:extLst>
                              <a:ext uri="{A12FA001-AC4F-418D-AE19-62706E023703}">
                                <ahyp:hlinkClr xmlns:ahyp="http://schemas.microsoft.com/office/drawing/2018/hyperlinkcolor" val="tx"/>
                              </a:ext>
                            </a:extLst>
                          </a:hlinkClick>
                        </a:rPr>
                        <a:t>$300</a:t>
                      </a:r>
                      <a:endParaRPr lang="en-US" sz="2800" b="1" i="0" u="none" strike="noStrike" cap="none" dirty="0">
                        <a:solidFill>
                          <a:schemeClr val="bg1"/>
                        </a:solidFill>
                        <a:latin typeface="+mn-lt"/>
                        <a:ea typeface="+mn-ea"/>
                        <a:cs typeface="+mn-cs"/>
                        <a:sym typeface="Arial"/>
                      </a:endParaRPr>
                    </a:p>
                  </a:txBody>
                  <a:tcPr>
                    <a:solidFill>
                      <a:srgbClr val="0E3690"/>
                    </a:solidFill>
                  </a:tcPr>
                </a:tc>
                <a:extLst>
                  <a:ext uri="{0D108BD9-81ED-4DB2-BD59-A6C34878D82A}">
                    <a16:rowId xmlns:a16="http://schemas.microsoft.com/office/drawing/2014/main" val="1530063451"/>
                  </a:ext>
                </a:extLst>
              </a:tr>
              <a:tr h="657321">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8" action="ppaction://hlinksldjump">
                            <a:extLst>
                              <a:ext uri="{A12FA001-AC4F-418D-AE19-62706E023703}">
                                <ahyp:hlinkClr xmlns:ahyp="http://schemas.microsoft.com/office/drawing/2018/hyperlinkcolor" val="tx"/>
                              </a:ext>
                            </a:extLst>
                          </a:hlinkClick>
                        </a:rPr>
                        <a:t>$400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19" action="ppaction://hlinksldjump">
                            <a:extLst>
                              <a:ext uri="{A12FA001-AC4F-418D-AE19-62706E023703}">
                                <ahyp:hlinkClr xmlns:ahyp="http://schemas.microsoft.com/office/drawing/2018/hyperlinkcolor" val="tx"/>
                              </a:ext>
                            </a:extLst>
                          </a:hlinkClick>
                        </a:rPr>
                        <a:t>$400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20" action="ppaction://hlinksldjump">
                            <a:extLst>
                              <a:ext uri="{A12FA001-AC4F-418D-AE19-62706E023703}">
                                <ahyp:hlinkClr xmlns:ahyp="http://schemas.microsoft.com/office/drawing/2018/hyperlinkcolor" val="tx"/>
                              </a:ext>
                            </a:extLst>
                          </a:hlinkClick>
                        </a:rPr>
                        <a:t>$400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21" action="ppaction://hlinksldjump">
                            <a:extLst>
                              <a:ext uri="{A12FA001-AC4F-418D-AE19-62706E023703}">
                                <ahyp:hlinkClr xmlns:ahyp="http://schemas.microsoft.com/office/drawing/2018/hyperlinkcolor" val="tx"/>
                              </a:ext>
                            </a:extLst>
                          </a:hlinkClick>
                        </a:rPr>
                        <a:t>$400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22" action="ppaction://hlinksldjump">
                            <a:extLst>
                              <a:ext uri="{A12FA001-AC4F-418D-AE19-62706E023703}">
                                <ahyp:hlinkClr xmlns:ahyp="http://schemas.microsoft.com/office/drawing/2018/hyperlinkcolor" val="tx"/>
                              </a:ext>
                            </a:extLst>
                          </a:hlinkClick>
                        </a:rPr>
                        <a:t>$400</a:t>
                      </a:r>
                      <a:endParaRPr lang="en-US" sz="2800" b="1" i="0" u="none" strike="noStrike" cap="none" dirty="0">
                        <a:solidFill>
                          <a:schemeClr val="bg1"/>
                        </a:solidFill>
                        <a:latin typeface="+mn-lt"/>
                        <a:ea typeface="+mn-ea"/>
                        <a:cs typeface="+mn-cs"/>
                        <a:sym typeface="Arial"/>
                      </a:endParaRPr>
                    </a:p>
                  </a:txBody>
                  <a:tcPr>
                    <a:solidFill>
                      <a:srgbClr val="0E3690"/>
                    </a:solidFill>
                  </a:tcPr>
                </a:tc>
                <a:extLst>
                  <a:ext uri="{0D108BD9-81ED-4DB2-BD59-A6C34878D82A}">
                    <a16:rowId xmlns:a16="http://schemas.microsoft.com/office/drawing/2014/main" val="3366196360"/>
                  </a:ext>
                </a:extLst>
              </a:tr>
              <a:tr h="657321">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23" action="ppaction://hlinksldjump">
                            <a:extLst>
                              <a:ext uri="{A12FA001-AC4F-418D-AE19-62706E023703}">
                                <ahyp:hlinkClr xmlns:ahyp="http://schemas.microsoft.com/office/drawing/2018/hyperlinkcolor" val="tx"/>
                              </a:ext>
                            </a:extLst>
                          </a:hlinkClick>
                        </a:rPr>
                        <a:t>$500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24" action="ppaction://hlinksldjump">
                            <a:extLst>
                              <a:ext uri="{A12FA001-AC4F-418D-AE19-62706E023703}">
                                <ahyp:hlinkClr xmlns:ahyp="http://schemas.microsoft.com/office/drawing/2018/hyperlinkcolor" val="tx"/>
                              </a:ext>
                            </a:extLst>
                          </a:hlinkClick>
                        </a:rPr>
                        <a:t>$500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25" action="ppaction://hlinksldjump">
                            <a:extLst>
                              <a:ext uri="{A12FA001-AC4F-418D-AE19-62706E023703}">
                                <ahyp:hlinkClr xmlns:ahyp="http://schemas.microsoft.com/office/drawing/2018/hyperlinkcolor" val="tx"/>
                              </a:ext>
                            </a:extLst>
                          </a:hlinkClick>
                        </a:rPr>
                        <a:t>$500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26" action="ppaction://hlinksldjump">
                            <a:extLst>
                              <a:ext uri="{A12FA001-AC4F-418D-AE19-62706E023703}">
                                <ahyp:hlinkClr xmlns:ahyp="http://schemas.microsoft.com/office/drawing/2018/hyperlinkcolor" val="tx"/>
                              </a:ext>
                            </a:extLst>
                          </a:hlinkClick>
                        </a:rPr>
                        <a:t>$500</a:t>
                      </a:r>
                      <a:endParaRPr lang="en-US" sz="2800" b="1" i="0" u="none" strike="noStrike" cap="none" dirty="0">
                        <a:solidFill>
                          <a:schemeClr val="bg1"/>
                        </a:solidFill>
                        <a:latin typeface="+mn-lt"/>
                        <a:ea typeface="+mn-ea"/>
                        <a:cs typeface="+mn-cs"/>
                        <a:sym typeface="Arial"/>
                      </a:endParaRPr>
                    </a:p>
                  </a:txBody>
                  <a:tcPr>
                    <a:solidFill>
                      <a:srgbClr val="0E3690"/>
                    </a:solidFill>
                  </a:tcPr>
                </a:tc>
                <a:tc>
                  <a:txBody>
                    <a:bodyPr/>
                    <a:lstStyle/>
                    <a:p>
                      <a:pPr marR="0" algn="ctr" rtl="0">
                        <a:lnSpc>
                          <a:spcPct val="100000"/>
                        </a:lnSpc>
                        <a:spcBef>
                          <a:spcPts val="0"/>
                        </a:spcBef>
                        <a:spcAft>
                          <a:spcPts val="0"/>
                        </a:spcAft>
                        <a:buNone/>
                      </a:pPr>
                      <a:r>
                        <a:rPr lang="en-US" sz="2800" b="1" u="none" strike="noStrike" cap="none" dirty="0">
                          <a:solidFill>
                            <a:schemeClr val="bg1"/>
                          </a:solidFill>
                          <a:sym typeface="Arial"/>
                          <a:hlinkClick r:id="rId27" action="ppaction://hlinksldjump">
                            <a:extLst>
                              <a:ext uri="{A12FA001-AC4F-418D-AE19-62706E023703}">
                                <ahyp:hlinkClr xmlns:ahyp="http://schemas.microsoft.com/office/drawing/2018/hyperlinkcolor" val="tx"/>
                              </a:ext>
                            </a:extLst>
                          </a:hlinkClick>
                        </a:rPr>
                        <a:t>$500</a:t>
                      </a:r>
                      <a:endParaRPr lang="en-US" sz="2800" b="1" i="0" u="none" strike="noStrike" cap="none" dirty="0">
                        <a:solidFill>
                          <a:schemeClr val="bg1"/>
                        </a:solidFill>
                        <a:latin typeface="+mn-lt"/>
                        <a:ea typeface="+mn-ea"/>
                        <a:cs typeface="+mn-cs"/>
                        <a:sym typeface="Arial"/>
                      </a:endParaRPr>
                    </a:p>
                  </a:txBody>
                  <a:tcPr>
                    <a:solidFill>
                      <a:srgbClr val="0E3690"/>
                    </a:solidFill>
                  </a:tcPr>
                </a:tc>
                <a:extLst>
                  <a:ext uri="{0D108BD9-81ED-4DB2-BD59-A6C34878D82A}">
                    <a16:rowId xmlns:a16="http://schemas.microsoft.com/office/drawing/2014/main" val="2420626198"/>
                  </a:ext>
                </a:extLst>
              </a:tr>
            </a:tbl>
          </a:graphicData>
        </a:graphic>
      </p:graphicFrame>
      <p:sp>
        <p:nvSpPr>
          <p:cNvPr id="6" name="Content Placeholder 10">
            <a:extLst>
              <a:ext uri="{FF2B5EF4-FFF2-40B4-BE49-F238E27FC236}">
                <a16:creationId xmlns:a16="http://schemas.microsoft.com/office/drawing/2014/main" id="{F4C26D38-D92F-C330-7BBD-1DB72B6D5ECF}"/>
              </a:ext>
            </a:extLst>
          </p:cNvPr>
          <p:cNvSpPr txBox="1">
            <a:spLocks/>
          </p:cNvSpPr>
          <p:nvPr/>
        </p:nvSpPr>
        <p:spPr>
          <a:xfrm>
            <a:off x="6091197" y="5766955"/>
            <a:ext cx="2595603" cy="473651"/>
          </a:xfrm>
          <a:prstGeom prst="rect">
            <a:avLst/>
          </a:prstGeom>
          <a:solidFill>
            <a:schemeClr val="tx1"/>
          </a:solidFill>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101600" algn="ctr"/>
            <a:r>
              <a:rPr lang="en-US" sz="2000" b="1" dirty="0">
                <a:solidFill>
                  <a:schemeClr val="bg1"/>
                </a:solidFill>
                <a:hlinkClick r:id="rId28" action="ppaction://hlinksldjump">
                  <a:extLst>
                    <a:ext uri="{A12FA001-AC4F-418D-AE19-62706E023703}">
                      <ahyp:hlinkClr xmlns:ahyp="http://schemas.microsoft.com/office/drawing/2018/hyperlinkcolor" val="tx"/>
                    </a:ext>
                  </a:extLst>
                </a:hlinkClick>
              </a:rPr>
              <a:t>Final Round</a:t>
            </a:r>
            <a:endParaRPr lang="en-US" sz="2000" b="1" dirty="0">
              <a:solidFill>
                <a:schemeClr val="bg1"/>
              </a:solidFill>
            </a:endParaRPr>
          </a:p>
        </p:txBody>
      </p:sp>
    </p:spTree>
    <p:extLst>
      <p:ext uri="{BB962C8B-B14F-4D97-AF65-F5344CB8AC3E}">
        <p14:creationId xmlns:p14="http://schemas.microsoft.com/office/powerpoint/2010/main" val="104531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$400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5469"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070952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$500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376931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2 - Title</a:t>
            </a:r>
            <a:br>
              <a:rPr lang="en-US" sz="2400" dirty="0">
                <a:solidFill>
                  <a:srgbClr val="0E3690"/>
                </a:solidFill>
              </a:rPr>
            </a:br>
            <a:r>
              <a:rPr lang="en-US" sz="2400" dirty="0">
                <a:solidFill>
                  <a:srgbClr val="0E3690"/>
                </a:solidFill>
              </a:rPr>
              <a:t>$500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282855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$100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234580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$100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681431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$200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862179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$200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066659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$300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012993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$300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08774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$400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47425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88109"/>
            <a:ext cx="8229600" cy="1041928"/>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$100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3"/>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4152017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$400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302107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$500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139631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3 - Title</a:t>
            </a:r>
            <a:br>
              <a:rPr lang="en-US" sz="2400" dirty="0">
                <a:solidFill>
                  <a:srgbClr val="0E3690"/>
                </a:solidFill>
              </a:rPr>
            </a:br>
            <a:r>
              <a:rPr lang="en-US" sz="2400" dirty="0">
                <a:solidFill>
                  <a:srgbClr val="0E3690"/>
                </a:solidFill>
              </a:rPr>
              <a:t>$500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914080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$100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484080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$100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337692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$200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299610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$200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987525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$300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649290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$300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40141375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$400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4110015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57199" y="125486"/>
            <a:ext cx="8229600" cy="1135446"/>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$100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499923"/>
            <a:ext cx="8417859" cy="3171219"/>
          </a:xfrm>
          <a:noFill/>
          <a:ln>
            <a:noFill/>
          </a:ln>
        </p:spPr>
        <p:txBody>
          <a:bodyPr/>
          <a:lstStyle/>
          <a:p>
            <a:pPr marL="101600" indent="0">
              <a:buClrTx/>
              <a:buNone/>
            </a:pPr>
            <a:r>
              <a:rPr lang="en-US" altLang="en-US" sz="2000" dirty="0">
                <a:solidFill>
                  <a:schemeClr val="tx1"/>
                </a:solidFill>
              </a:rPr>
              <a:t>Place your question here</a:t>
            </a:r>
          </a:p>
          <a:p>
            <a:pPr marL="901700" lvl="1" indent="-342900">
              <a:spcAft>
                <a:spcPts val="600"/>
              </a:spcAft>
              <a:buClrTx/>
              <a:buFont typeface="+mj-lt"/>
              <a:buAutoNum type="alphaLcParenR"/>
            </a:pPr>
            <a:r>
              <a:rPr lang="en-US" altLang="en-US" sz="2000" dirty="0">
                <a:solidFill>
                  <a:schemeClr val="tx1"/>
                </a:solidFill>
              </a:rPr>
              <a:t>Make sure you retain the numbered list</a:t>
            </a:r>
          </a:p>
          <a:p>
            <a:pPr marL="901700" lvl="1" indent="-342900">
              <a:spcAft>
                <a:spcPts val="600"/>
              </a:spcAft>
              <a:buClrTx/>
              <a:buFont typeface="+mj-lt"/>
              <a:buAutoNum type="alphaLcParenR"/>
            </a:pPr>
            <a:r>
              <a:rPr lang="en-US" altLang="en-US" sz="2000" dirty="0">
                <a:solidFill>
                  <a:schemeClr val="tx1"/>
                </a:solidFill>
              </a:rPr>
              <a:t>Make sure you retain the numbered list</a:t>
            </a:r>
          </a:p>
          <a:p>
            <a:pPr marL="901700" lvl="1" indent="-342900">
              <a:spcAft>
                <a:spcPts val="600"/>
              </a:spcAft>
              <a:buClrTx/>
              <a:buFont typeface="+mj-lt"/>
              <a:buAutoNum type="alphaLcParenR"/>
            </a:pPr>
            <a:r>
              <a:rPr lang="en-US" altLang="en-US" sz="2000" dirty="0">
                <a:solidFill>
                  <a:schemeClr val="tx1"/>
                </a:solidFill>
              </a:rPr>
              <a:t>Make sure you retain the numbered list</a:t>
            </a:r>
          </a:p>
          <a:p>
            <a:pPr marL="901700" lvl="1" indent="-342900">
              <a:spcAft>
                <a:spcPts val="600"/>
              </a:spcAft>
              <a:buClrTx/>
              <a:buFont typeface="+mj-lt"/>
              <a:buAutoNum type="alphaLcParenR"/>
            </a:pPr>
            <a:r>
              <a:rPr lang="en-US" altLang="en-US" sz="20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6" y="5123417"/>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254580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$400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428389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$500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883949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4 - Title</a:t>
            </a:r>
            <a:br>
              <a:rPr lang="en-US" sz="2400" dirty="0">
                <a:solidFill>
                  <a:srgbClr val="0E3690"/>
                </a:solidFill>
              </a:rPr>
            </a:br>
            <a:r>
              <a:rPr lang="en-US" sz="2400" dirty="0">
                <a:solidFill>
                  <a:srgbClr val="0E3690"/>
                </a:solidFill>
              </a:rPr>
              <a:t>$500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5969947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$100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9492720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$100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924877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$200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332819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$200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933640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$300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5274974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$300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41581036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$400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366050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88109"/>
            <a:ext cx="8229600" cy="1045560"/>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$200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57201" y="149992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318840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$400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8350661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$500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50069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1420933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5 - Title</a:t>
            </a:r>
            <a:br>
              <a:rPr lang="en-US" sz="2400" dirty="0">
                <a:solidFill>
                  <a:srgbClr val="0E3690"/>
                </a:solidFill>
              </a:rPr>
            </a:br>
            <a:r>
              <a:rPr lang="en-US" sz="2400" dirty="0">
                <a:solidFill>
                  <a:srgbClr val="0E3690"/>
                </a:solidFill>
              </a:rPr>
              <a:t>$500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9290991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Final Round</a:t>
            </a:r>
            <a:br>
              <a:rPr lang="en-US" sz="2400" dirty="0">
                <a:solidFill>
                  <a:srgbClr val="0E3690"/>
                </a:solidFill>
              </a:rPr>
            </a:br>
            <a:r>
              <a:rPr lang="en-US" sz="2400" dirty="0">
                <a:solidFill>
                  <a:srgbClr val="0E3690"/>
                </a:solidFill>
              </a:rPr>
              <a:t>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496291"/>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32387354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88109"/>
            <a:ext cx="8229600" cy="1041928"/>
          </a:xfrm>
        </p:spPr>
        <p:txBody>
          <a:bodyPr/>
          <a:lstStyle/>
          <a:p>
            <a:r>
              <a:rPr lang="en-US" sz="2400" dirty="0">
                <a:solidFill>
                  <a:srgbClr val="0E3690"/>
                </a:solidFill>
              </a:rPr>
              <a:t>Final Round</a:t>
            </a:r>
            <a:br>
              <a:rPr lang="en-US" sz="2400" dirty="0">
                <a:solidFill>
                  <a:srgbClr val="0E3690"/>
                </a:solidFill>
              </a:rPr>
            </a:br>
            <a:r>
              <a:rPr lang="en-US" sz="2400" dirty="0">
                <a:solidFill>
                  <a:srgbClr val="0E3690"/>
                </a:solidFill>
              </a:rPr>
              <a:t>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1"/>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2588578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p:txBody>
          <a:bodyPr/>
          <a:lstStyle/>
          <a:p>
            <a:r>
              <a:rPr lang="en-US" dirty="0"/>
              <a:t>Copyright</a:t>
            </a:r>
          </a:p>
        </p:txBody>
      </p:sp>
      <p:pic>
        <p:nvPicPr>
          <p:cNvPr id="7" name="Graphic 6" descr="Warning">
            <a:extLst>
              <a:ext uri="{FF2B5EF4-FFF2-40B4-BE49-F238E27FC236}">
                <a16:creationId xmlns:a16="http://schemas.microsoft.com/office/drawing/2014/main" id="{C06FB2D2-3F36-42C9-A5A6-B6234DC54C9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6184" y="2317359"/>
            <a:ext cx="1277815" cy="1434026"/>
          </a:xfrm>
          <a:prstGeom prst="rect">
            <a:avLst/>
          </a:prstGeom>
        </p:spPr>
      </p:pic>
      <p:sp>
        <p:nvSpPr>
          <p:cNvPr id="2" name="Text Placeholder 1">
            <a:extLst>
              <a:ext uri="{FF2B5EF4-FFF2-40B4-BE49-F238E27FC236}">
                <a16:creationId xmlns:a16="http://schemas.microsoft.com/office/drawing/2014/main" id="{AD5FAE7B-F718-4307-B112-AD6256157E8F}"/>
              </a:ext>
            </a:extLst>
          </p:cNvPr>
          <p:cNvSpPr>
            <a:spLocks noGrp="1"/>
          </p:cNvSpPr>
          <p:nvPr>
            <p:ph sz="quarter" idx="13"/>
          </p:nvPr>
        </p:nvSpPr>
        <p:spPr>
          <a:xfrm>
            <a:off x="1606061" y="1852246"/>
            <a:ext cx="6858001" cy="2854836"/>
          </a:xfrm>
          <a:ln/>
        </p:spPr>
        <p:style>
          <a:lnRef idx="2">
            <a:schemeClr val="dk1"/>
          </a:lnRef>
          <a:fillRef idx="1">
            <a:schemeClr val="lt1"/>
          </a:fillRef>
          <a:effectRef idx="0">
            <a:schemeClr val="dk1"/>
          </a:effectRef>
          <a:fontRef idx="minor">
            <a:schemeClr val="dk1"/>
          </a:fontRef>
        </p:style>
        <p:txBody>
          <a:bodyPr lIns="182880" tIns="182880" rIns="182880" bIns="182880" anchor="ctr"/>
          <a:lstStyle/>
          <a:p>
            <a:pPr marL="101600" indent="0">
              <a:buNone/>
            </a:pPr>
            <a:r>
              <a:rPr lang="en-US" b="1" dirty="0"/>
              <a:t>This work is protected by United States copyright laws and is</a:t>
            </a:r>
            <a:r>
              <a:rPr lang="en-US" b="1" baseline="0" dirty="0"/>
              <a:t> </a:t>
            </a:r>
            <a:r>
              <a:rPr lang="en-US" b="1" dirty="0"/>
              <a:t>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509781"/>
            <a:ext cx="8229600" cy="823720"/>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$200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3"/>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85864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88109"/>
            <a:ext cx="8229600" cy="1045560"/>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$300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49992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147010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88109"/>
            <a:ext cx="8229600" cy="1041928"/>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$300 Answer</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467592" y="1496293"/>
            <a:ext cx="8229599" cy="3661931"/>
          </a:xfrm>
        </p:spPr>
        <p:txBody>
          <a:bodyPr/>
          <a:lstStyle/>
          <a:p>
            <a:pPr marL="101600" indent="0">
              <a:buClrTx/>
              <a:buNone/>
            </a:pPr>
            <a:r>
              <a:rPr lang="en-US" altLang="en-US" sz="2400" dirty="0">
                <a:solidFill>
                  <a:schemeClr val="tx1"/>
                </a:solidFill>
              </a:rPr>
              <a:t>Repeat your question</a:t>
            </a:r>
          </a:p>
          <a:p>
            <a:pPr marL="1016000" lvl="1" indent="-457200">
              <a:spcAft>
                <a:spcPts val="600"/>
              </a:spcAft>
              <a:buClrTx/>
              <a:buFont typeface="+mj-lt"/>
              <a:buAutoNum type="alphaLcParenR" startAt="3"/>
            </a:pPr>
            <a:r>
              <a:rPr lang="en-US" altLang="en-US" sz="2400" dirty="0">
                <a:solidFill>
                  <a:schemeClr val="tx1"/>
                </a:solidFill>
              </a:rPr>
              <a:t>Make sure you retain the numbered list, only list the answer</a:t>
            </a:r>
          </a:p>
          <a:p>
            <a:pPr marL="101600" indent="0">
              <a:buNone/>
            </a:pPr>
            <a:endParaRPr lang="en-US" dirty="0"/>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233631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AEBE-A56E-4785-B465-3211860E53B7}"/>
              </a:ext>
            </a:extLst>
          </p:cNvPr>
          <p:cNvSpPr>
            <a:spLocks noGrp="1"/>
          </p:cNvSpPr>
          <p:nvPr>
            <p:ph type="title"/>
          </p:nvPr>
        </p:nvSpPr>
        <p:spPr>
          <a:xfrm>
            <a:off x="467591" y="215372"/>
            <a:ext cx="8229600" cy="1118128"/>
          </a:xfrm>
        </p:spPr>
        <p:txBody>
          <a:bodyPr/>
          <a:lstStyle/>
          <a:p>
            <a:r>
              <a:rPr lang="en-US" sz="2400" dirty="0">
                <a:solidFill>
                  <a:srgbClr val="0E3690"/>
                </a:solidFill>
              </a:rPr>
              <a:t>Category 1 - Title</a:t>
            </a:r>
            <a:br>
              <a:rPr lang="en-US" sz="2400" dirty="0">
                <a:solidFill>
                  <a:srgbClr val="0E3690"/>
                </a:solidFill>
              </a:rPr>
            </a:br>
            <a:r>
              <a:rPr lang="en-US" sz="2400" dirty="0">
                <a:solidFill>
                  <a:srgbClr val="0E3690"/>
                </a:solidFill>
              </a:rPr>
              <a:t>$400 Question</a:t>
            </a:r>
          </a:p>
        </p:txBody>
      </p:sp>
      <p:sp>
        <p:nvSpPr>
          <p:cNvPr id="9" name="Content Placeholder 8">
            <a:extLst>
              <a:ext uri="{FF2B5EF4-FFF2-40B4-BE49-F238E27FC236}">
                <a16:creationId xmlns:a16="http://schemas.microsoft.com/office/drawing/2014/main" id="{89E23C15-250F-41BB-A5BB-33D8033C8387}"/>
              </a:ext>
            </a:extLst>
          </p:cNvPr>
          <p:cNvSpPr>
            <a:spLocks noGrp="1"/>
          </p:cNvSpPr>
          <p:nvPr>
            <p:ph sz="quarter" idx="13"/>
          </p:nvPr>
        </p:nvSpPr>
        <p:spPr>
          <a:xfrm>
            <a:off x="467592" y="1499925"/>
            <a:ext cx="8417859" cy="3171219"/>
          </a:xfrm>
          <a:noFill/>
          <a:ln>
            <a:noFill/>
          </a:ln>
        </p:spPr>
        <p:txBody>
          <a:bodyPr/>
          <a:lstStyle/>
          <a:p>
            <a:pPr marL="101600" indent="0">
              <a:buClrTx/>
              <a:buNone/>
            </a:pPr>
            <a:r>
              <a:rPr lang="en-US" altLang="en-US" sz="2400" dirty="0">
                <a:solidFill>
                  <a:schemeClr val="tx1"/>
                </a:solidFill>
              </a:rPr>
              <a:t>Place your question here</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a:p>
            <a:pPr marL="901700" lvl="1" indent="-342900">
              <a:spcAft>
                <a:spcPts val="600"/>
              </a:spcAft>
              <a:buClrTx/>
              <a:buFont typeface="+mj-lt"/>
              <a:buAutoNum type="alphaLcParenR"/>
            </a:pPr>
            <a:r>
              <a:rPr lang="en-US" altLang="en-US" sz="2400" dirty="0">
                <a:solidFill>
                  <a:schemeClr val="tx1"/>
                </a:solidFill>
              </a:rPr>
              <a:t>Make sure you retain the numbered list</a:t>
            </a:r>
          </a:p>
        </p:txBody>
      </p:sp>
      <p:sp>
        <p:nvSpPr>
          <p:cNvPr id="10" name="Content Placeholder 9">
            <a:extLst>
              <a:ext uri="{FF2B5EF4-FFF2-40B4-BE49-F238E27FC236}">
                <a16:creationId xmlns:a16="http://schemas.microsoft.com/office/drawing/2014/main" id="{389A0613-EFAD-44DC-BD02-597D2CBDDA54}"/>
              </a:ext>
            </a:extLst>
          </p:cNvPr>
          <p:cNvSpPr>
            <a:spLocks noGrp="1"/>
          </p:cNvSpPr>
          <p:nvPr>
            <p:ph sz="quarter" idx="14"/>
          </p:nvPr>
        </p:nvSpPr>
        <p:spPr>
          <a:xfrm>
            <a:off x="6091197" y="5178064"/>
            <a:ext cx="2595603" cy="473651"/>
          </a:xfrm>
          <a:solidFill>
            <a:schemeClr val="tx1"/>
          </a:solidFill>
        </p:spPr>
        <p:txBody>
          <a:bodyPr anchor="ctr"/>
          <a:lstStyle/>
          <a:p>
            <a:pPr marL="101600" indent="0" algn="ctr">
              <a:buNone/>
            </a:pPr>
            <a:r>
              <a:rPr lang="en-US" sz="2000" b="1" dirty="0">
                <a:solidFill>
                  <a:schemeClr val="bg1"/>
                </a:solidFill>
                <a:hlinkClick r:id="rId3" action="ppaction://hlinksldjump">
                  <a:extLst>
                    <a:ext uri="{A12FA001-AC4F-418D-AE19-62706E023703}">
                      <ahyp:hlinkClr xmlns:ahyp="http://schemas.microsoft.com/office/drawing/2018/hyperlinkcolor" val="tx"/>
                    </a:ext>
                  </a:extLst>
                </a:hlinkClick>
              </a:rPr>
              <a:t>Answer</a:t>
            </a:r>
            <a:endParaRPr lang="en-US" sz="2000" b="1" dirty="0">
              <a:solidFill>
                <a:schemeClr val="bg1"/>
              </a:solidFill>
            </a:endParaRPr>
          </a:p>
        </p:txBody>
      </p:sp>
      <p:sp>
        <p:nvSpPr>
          <p:cNvPr id="11" name="Content Placeholder 10">
            <a:extLst>
              <a:ext uri="{FF2B5EF4-FFF2-40B4-BE49-F238E27FC236}">
                <a16:creationId xmlns:a16="http://schemas.microsoft.com/office/drawing/2014/main" id="{DA653DF5-BE06-42C1-82B3-5B6F5B0A0BA7}"/>
              </a:ext>
            </a:extLst>
          </p:cNvPr>
          <p:cNvSpPr>
            <a:spLocks noGrp="1"/>
          </p:cNvSpPr>
          <p:nvPr>
            <p:ph sz="quarter" idx="15"/>
          </p:nvPr>
        </p:nvSpPr>
        <p:spPr>
          <a:xfrm>
            <a:off x="6091197" y="5766955"/>
            <a:ext cx="2595603" cy="473651"/>
          </a:xfrm>
          <a:solidFill>
            <a:schemeClr val="tx1"/>
          </a:solidFill>
        </p:spPr>
        <p:txBody>
          <a:bodyPr/>
          <a:lstStyle/>
          <a:p>
            <a:pPr marL="101600" indent="0" algn="ctr">
              <a:buNone/>
            </a:pPr>
            <a:r>
              <a:rPr lang="en-US" sz="2000" b="1" dirty="0">
                <a:solidFill>
                  <a:schemeClr val="bg1"/>
                </a:solidFill>
                <a:hlinkClick r:id="rId4" action="ppaction://hlinksldjump">
                  <a:extLst>
                    <a:ext uri="{A12FA001-AC4F-418D-AE19-62706E023703}">
                      <ahyp:hlinkClr xmlns:ahyp="http://schemas.microsoft.com/office/drawing/2018/hyperlinkcolor" val="tx"/>
                    </a:ext>
                  </a:extLst>
                </a:hlinkClick>
              </a:rPr>
              <a:t>Back to Game</a:t>
            </a:r>
            <a:endParaRPr lang="en-US" sz="2000" b="1" dirty="0">
              <a:solidFill>
                <a:schemeClr val="bg1"/>
              </a:solidFill>
            </a:endParaRPr>
          </a:p>
        </p:txBody>
      </p:sp>
    </p:spTree>
    <p:extLst>
      <p:ext uri="{BB962C8B-B14F-4D97-AF65-F5344CB8AC3E}">
        <p14:creationId xmlns:p14="http://schemas.microsoft.com/office/powerpoint/2010/main" val="745258679"/>
      </p:ext>
    </p:extLst>
  </p:cSld>
  <p:clrMapOvr>
    <a:masterClrMapping/>
  </p:clrMapOvr>
</p:sld>
</file>

<file path=ppt/theme/theme1.xml><?xml version="1.0" encoding="utf-8"?>
<a:theme xmlns:a="http://schemas.openxmlformats.org/drawingml/2006/main" name="USH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SHE_slide options">
  <a:themeElements>
    <a:clrScheme name="Custom 40">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33399"/>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2078</Words>
  <Application>Microsoft Office PowerPoint</Application>
  <PresentationFormat>On-screen Show (4:3)</PresentationFormat>
  <Paragraphs>407</Paragraphs>
  <Slides>55</Slides>
  <Notes>55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55</vt:i4>
      </vt:variant>
    </vt:vector>
  </HeadingPairs>
  <TitlesOfParts>
    <vt:vector size="60" baseType="lpstr">
      <vt:lpstr>Arial</vt:lpstr>
      <vt:lpstr>Verdana</vt:lpstr>
      <vt:lpstr>Times New Roman</vt:lpstr>
      <vt:lpstr>USHE</vt:lpstr>
      <vt:lpstr>USHE_slide options</vt:lpstr>
      <vt:lpstr>Book title</vt:lpstr>
      <vt:lpstr>Quiz Show Title   </vt:lpstr>
      <vt:lpstr>Category 1 - Title $100 Answer</vt:lpstr>
      <vt:lpstr>Category 1 - Title $100 Question</vt:lpstr>
      <vt:lpstr>Category 1 - Title $200 Question</vt:lpstr>
      <vt:lpstr>Category 1 - Title $200 Answer</vt:lpstr>
      <vt:lpstr>Category 1 - Title $300 Question</vt:lpstr>
      <vt:lpstr>Category 1 - Title $300 Answer</vt:lpstr>
      <vt:lpstr>Category 1 - Title $400 Question</vt:lpstr>
      <vt:lpstr>Category 1 - Title $400 Answer</vt:lpstr>
      <vt:lpstr>Category 1 - Title $500 Question</vt:lpstr>
      <vt:lpstr>Category 1 - Title $500 Answer</vt:lpstr>
      <vt:lpstr>Category 2 - Title $100 Question</vt:lpstr>
      <vt:lpstr>Category 2 - Title $100 Answer</vt:lpstr>
      <vt:lpstr>Category 2 - Title $200 Question</vt:lpstr>
      <vt:lpstr>Category 2 - Title $200 Answer</vt:lpstr>
      <vt:lpstr>Category 2 - Title $300 Question</vt:lpstr>
      <vt:lpstr>Category 2 - Title $300 Answer</vt:lpstr>
      <vt:lpstr>Category 2 - Title $400 Question</vt:lpstr>
      <vt:lpstr>Category 2 - Title $400 Answer</vt:lpstr>
      <vt:lpstr>Category 2 - Title $500 Question</vt:lpstr>
      <vt:lpstr>Category 2 - Title $500 Answer</vt:lpstr>
      <vt:lpstr>Category 3 - Title $100 Question</vt:lpstr>
      <vt:lpstr>Category 3 - Title $100 Answer</vt:lpstr>
      <vt:lpstr>Category 3 - Title $200 Question</vt:lpstr>
      <vt:lpstr>Category 3 - Title $200 Answer</vt:lpstr>
      <vt:lpstr>Category 3 - Title $300 Question</vt:lpstr>
      <vt:lpstr>Category 3 - Title $300 Answer</vt:lpstr>
      <vt:lpstr>Category 3 - Title $400 Question</vt:lpstr>
      <vt:lpstr>Category 3 - Title $400 Answer</vt:lpstr>
      <vt:lpstr>Category 3 - Title $500 Question</vt:lpstr>
      <vt:lpstr>Category 3 - Title $500 Answer</vt:lpstr>
      <vt:lpstr>Category 4 - Title $100 Question</vt:lpstr>
      <vt:lpstr>Category 4 - Title $100 Answer</vt:lpstr>
      <vt:lpstr>Category 4 - Title $200 Question</vt:lpstr>
      <vt:lpstr>Category 4 - Title $200 Answer</vt:lpstr>
      <vt:lpstr>Category 4 - Title $300 Question</vt:lpstr>
      <vt:lpstr>Category 4 - Title $300 Answer</vt:lpstr>
      <vt:lpstr>Category 4 - Title $400 Question</vt:lpstr>
      <vt:lpstr>Category 4 - Title $400 Answer</vt:lpstr>
      <vt:lpstr>Category 4 - Title $500 Question</vt:lpstr>
      <vt:lpstr>Category 4 - Title $500 Answer</vt:lpstr>
      <vt:lpstr>Category 5 - Title $100 Question</vt:lpstr>
      <vt:lpstr>Category 5 - Title $100 Answer</vt:lpstr>
      <vt:lpstr>Category 5 - Title $200 Question</vt:lpstr>
      <vt:lpstr>Category 5 - Title $200 Answer</vt:lpstr>
      <vt:lpstr>Category 5 - Title $300 Question</vt:lpstr>
      <vt:lpstr>Category 5 - Title $300 Answer</vt:lpstr>
      <vt:lpstr>Category 5 - Title $400 Question</vt:lpstr>
      <vt:lpstr>Category 5 - Title $400 Answer</vt:lpstr>
      <vt:lpstr>Category 5 - Title $500 Question</vt:lpstr>
      <vt:lpstr>Category 5 - Title $500 Answer</vt:lpstr>
      <vt:lpstr>Final Round Question</vt:lpstr>
      <vt:lpstr>Final Round Answer</vt:lpstr>
      <vt:lpstr>Copyright</vt:lpstr>
    </vt:vector>
  </TitlesOfParts>
  <Company/>
  <LinksUpToDate>false</LinksUpToDate>
  <SharedDoc>false</SharedDoc>
  <HyperlinkBase>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Pearson recommends using Narrator screen reader with this game for the best user experience. This presentation contains hyperlinks that direct the user to slides within the deck.</dc:description>
  <cp:lastModifiedBy/>
  <cp:revision>1</cp:revision>
  <dcterms:modified xsi:type="dcterms:W3CDTF">2023-03-27T12:57:42Z</dcterms:modified>
</cp:coreProperties>
</file>