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embedTrueTypeFonts="1" autoCompressPictures="0">
  <p:sldMasterIdLst>
    <p:sldMasterId id="2147483663" r:id="rId1"/>
    <p:sldMasterId id="2147483659" r:id="rId2"/>
  </p:sldMasterIdLst>
  <p:notesMasterIdLst>
    <p:notesMasterId r:id="rId18"/>
  </p:notesMasterIdLst>
  <p:handoutMasterIdLst>
    <p:handoutMasterId r:id="rId19"/>
  </p:handoutMasterIdLst>
  <p:sldIdLst>
    <p:sldId id="256" r:id="rId3"/>
    <p:sldId id="257" r:id="rId4"/>
    <p:sldId id="327" r:id="rId5"/>
    <p:sldId id="330" r:id="rId6"/>
    <p:sldId id="272" r:id="rId7"/>
    <p:sldId id="324" r:id="rId8"/>
    <p:sldId id="321" r:id="rId9"/>
    <p:sldId id="325" r:id="rId10"/>
    <p:sldId id="328" r:id="rId11"/>
    <p:sldId id="322" r:id="rId12"/>
    <p:sldId id="310" r:id="rId13"/>
    <p:sldId id="304" r:id="rId14"/>
    <p:sldId id="329" r:id="rId15"/>
    <p:sldId id="298" r:id="rId16"/>
    <p:sldId id="307" r:id="rId17"/>
  </p:sldIdLst>
  <p:sldSz cx="9144000" cy="6858000" type="screen4x3"/>
  <p:notesSz cx="6858000" cy="9144000"/>
  <p:embeddedFontLst>
    <p:embeddedFont>
      <p:font typeface="Verdana" panose="020B0604030504040204" pitchFamily="3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Vendor Notes" id="{2963E63E-9EB6-4F1A-BA1C-B7A613DB634D}">
          <p14:sldIdLst>
            <p14:sldId id="256"/>
            <p14:sldId id="257"/>
            <p14:sldId id="327"/>
          </p14:sldIdLst>
        </p14:section>
        <p14:section name="Template Slides" id="{EDDEA3F5-E0DB-4D0A-A681-008F4231C1F3}">
          <p14:sldIdLst>
            <p14:sldId id="330"/>
            <p14:sldId id="272"/>
            <p14:sldId id="324"/>
            <p14:sldId id="321"/>
            <p14:sldId id="325"/>
            <p14:sldId id="328"/>
            <p14:sldId id="322"/>
            <p14:sldId id="310"/>
            <p14:sldId id="304"/>
            <p14:sldId id="329"/>
            <p14:sldId id="298"/>
            <p14:sldId id="307"/>
          </p14:sldIdLst>
        </p14:section>
      </p14:sectionLst>
    </p:ext>
    <p:ext uri="{EFAFB233-063F-42B5-8137-9DF3F51BA10A}">
      <p15:sldGuideLst xmlns:p15="http://schemas.microsoft.com/office/powerpoint/2012/main">
        <p15:guide id="1" orient="horz" pos="4032" userDrawn="1">
          <p15:clr>
            <a:srgbClr val="A4A3A4"/>
          </p15:clr>
        </p15:guide>
        <p15:guide id="2" pos="26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uthor" initials="A" lastIdx="0" clrIdx="7"/>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F9630F-82C1-40B7-BC3A-925EFCFF5E92}">
  <a:tblStyle styleId="{40F9630F-82C1-40B7-BC3A-925EFCFF5E92}"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12700" cap="flat" cmpd="sng">
              <a:solidFill>
                <a:schemeClr val="accent1"/>
              </a:solidFill>
              <a:prstDash val="solid"/>
              <a:round/>
              <a:headEnd type="none" w="med" len="med"/>
              <a:tailEnd type="none" w="med" len="med"/>
            </a:ln>
          </a:top>
          <a:bottom>
            <a:ln w="12700" cap="flat" cmpd="sng">
              <a:solidFill>
                <a:schemeClr val="accent1"/>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i="off"/>
      <a:tcStyle>
        <a:tcBdr/>
      </a:tcStyle>
    </a:lastCol>
    <a:firstCol>
      <a:tcTxStyle b="on" i="off"/>
      <a:tcStyle>
        <a:tcBdr/>
      </a:tcStyle>
    </a:firstCol>
    <a:lastRow>
      <a:tcTxStyle b="on" i="off"/>
      <a:tcStyle>
        <a:tcBdr>
          <a:top>
            <a:ln w="12700" cap="flat" cmpd="sng">
              <a:solidFill>
                <a:schemeClr val="accent1"/>
              </a:solidFill>
              <a:prstDash val="solid"/>
              <a:round/>
              <a:headEnd type="none" w="med" len="med"/>
              <a:tailEnd type="none" w="med" len="med"/>
            </a:ln>
          </a:top>
        </a:tcBdr>
        <a:fill>
          <a:solidFill>
            <a:srgbClr val="FFFFFF">
              <a:alpha val="0"/>
            </a:srgbClr>
          </a:solidFill>
        </a:fill>
      </a:tcStyle>
    </a:lastRow>
    <a:firstRow>
      <a:tcTxStyle b="on" i="off"/>
      <a:tcStyle>
        <a:tcBdr>
          <a:bottom>
            <a:ln w="12700" cap="flat" cmpd="sng">
              <a:solidFill>
                <a:schemeClr val="accent1"/>
              </a:solidFill>
              <a:prstDash val="solid"/>
              <a:round/>
              <a:headEnd type="none" w="med" len="med"/>
              <a:tailEnd type="none" w="med" len="med"/>
            </a:ln>
          </a:bottom>
        </a:tcBdr>
        <a:fill>
          <a:solidFill>
            <a:srgbClr val="FFFFFF">
              <a:alpha val="0"/>
            </a:srgb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918" autoAdjust="0"/>
    <p:restoredTop sz="89937" autoAdjust="0"/>
  </p:normalViewPr>
  <p:slideViewPr>
    <p:cSldViewPr snapToGrid="0" snapToObjects="1">
      <p:cViewPr varScale="1">
        <p:scale>
          <a:sx n="100" d="100"/>
          <a:sy n="100" d="100"/>
        </p:scale>
        <p:origin x="691" y="67"/>
      </p:cViewPr>
      <p:guideLst>
        <p:guide orient="horz" pos="4032"/>
        <p:guide pos="264"/>
      </p:guideLst>
    </p:cSldViewPr>
  </p:slideViewPr>
  <p:outlineViewPr>
    <p:cViewPr>
      <p:scale>
        <a:sx n="33" d="100"/>
        <a:sy n="33" d="100"/>
      </p:scale>
      <p:origin x="0" y="-10656"/>
    </p:cViewPr>
  </p:outlineViewPr>
  <p:notesTextViewPr>
    <p:cViewPr>
      <p:scale>
        <a:sx n="3" d="2"/>
        <a:sy n="3" d="2"/>
      </p:scale>
      <p:origin x="0" y="0"/>
    </p:cViewPr>
  </p:notesTextViewPr>
  <p:sorterViewPr>
    <p:cViewPr>
      <p:scale>
        <a:sx n="100" d="100"/>
        <a:sy n="100" d="100"/>
      </p:scale>
      <p:origin x="0" y="-3346"/>
    </p:cViewPr>
  </p:sorterViewPr>
  <p:notesViewPr>
    <p:cSldViewPr snapToGrid="0" snapToObjects="1">
      <p:cViewPr varScale="1">
        <p:scale>
          <a:sx n="68" d="100"/>
          <a:sy n="68" d="100"/>
        </p:scale>
        <p:origin x="306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font" Target="fonts/font2.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4.fntdata"/><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3.fntdata"/><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85CB01-6679-D646-ACB3-8B04B786C15F}" type="datetimeFigureOut">
              <a:rPr lang="en-US" smtClean="0"/>
              <a:t>9/8/2021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AC0F4D-8A6F-1C4A-B6BF-1558431E4F79}" type="slidenum">
              <a:rPr lang="en-US" smtClean="0"/>
              <a:t>‹#›</a:t>
            </a:fld>
            <a:endParaRPr lang="en-US"/>
          </a:p>
        </p:txBody>
      </p:sp>
    </p:spTree>
    <p:extLst>
      <p:ext uri="{BB962C8B-B14F-4D97-AF65-F5344CB8AC3E}">
        <p14:creationId xmlns:p14="http://schemas.microsoft.com/office/powerpoint/2010/main" val="3554063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200" b="0" i="0" u="none" strike="noStrike" cap="none">
                <a:solidFill>
                  <a:schemeClr val="dk1"/>
                </a:solidFill>
                <a:latin typeface="Arial"/>
                <a:ea typeface="Arial"/>
                <a:cs typeface="Arial"/>
                <a:sym typeface="Arial"/>
              </a:defRPr>
            </a:lvl2pPr>
            <a:lvl3pPr marL="914400" marR="0" lvl="2" indent="0" algn="l" rtl="0">
              <a:spcBef>
                <a:spcPts val="0"/>
              </a:spcBef>
              <a:buNone/>
              <a:defRPr sz="1200" b="0" i="0" u="none" strike="noStrike" cap="none">
                <a:solidFill>
                  <a:schemeClr val="dk1"/>
                </a:solidFill>
                <a:latin typeface="Arial"/>
                <a:ea typeface="Arial"/>
                <a:cs typeface="Arial"/>
                <a:sym typeface="Arial"/>
              </a:defRPr>
            </a:lvl3pPr>
            <a:lvl4pPr marL="1371600" marR="0" lvl="3" indent="0" algn="l" rtl="0">
              <a:spcBef>
                <a:spcPts val="0"/>
              </a:spcBef>
              <a:buNone/>
              <a:defRPr sz="1200" b="0" i="0" u="none" strike="noStrike" cap="none">
                <a:solidFill>
                  <a:schemeClr val="dk1"/>
                </a:solidFill>
                <a:latin typeface="Arial"/>
                <a:ea typeface="Arial"/>
                <a:cs typeface="Arial"/>
                <a:sym typeface="Arial"/>
              </a:defRPr>
            </a:lvl4pPr>
            <a:lvl5pPr marL="1828800" marR="0" lvl="4" indent="0" algn="l" rtl="0">
              <a:spcBef>
                <a:spcPts val="0"/>
              </a:spcBef>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Arial"/>
                <a:ea typeface="Arial"/>
                <a:cs typeface="Arial"/>
                <a:sym typeface="Arial"/>
              </a:defRPr>
            </a:lvl6pPr>
            <a:lvl7pPr marL="2743200" marR="0" lvl="6" indent="0" algn="l" rtl="0">
              <a:spcBef>
                <a:spcPts val="0"/>
              </a:spcBef>
              <a:buNone/>
              <a:defRPr sz="1200" b="0" i="0" u="none" strike="noStrike" cap="none">
                <a:solidFill>
                  <a:schemeClr val="dk1"/>
                </a:solidFill>
                <a:latin typeface="Arial"/>
                <a:ea typeface="Arial"/>
                <a:cs typeface="Arial"/>
                <a:sym typeface="Arial"/>
              </a:defRPr>
            </a:lvl7pPr>
            <a:lvl8pPr marL="3200400" marR="0" lvl="7" indent="0" algn="l" rtl="0">
              <a:spcBef>
                <a:spcPts val="0"/>
              </a:spcBef>
              <a:buNone/>
              <a:defRPr sz="1200" b="0" i="0" u="none" strike="noStrike" cap="none">
                <a:solidFill>
                  <a:schemeClr val="dk1"/>
                </a:solidFill>
                <a:latin typeface="Arial"/>
                <a:ea typeface="Arial"/>
                <a:cs typeface="Arial"/>
                <a:sym typeface="Arial"/>
              </a:defRPr>
            </a:lvl8pPr>
            <a:lvl9pPr marL="3657600" marR="0" lvl="8" indent="0" algn="l" rtl="0">
              <a:spcBef>
                <a:spcPts val="0"/>
              </a:spcBef>
              <a:buNone/>
              <a:defRPr sz="1200" b="0" i="0" u="none" strike="noStrike" cap="none">
                <a:solidFill>
                  <a:schemeClr val="dk1"/>
                </a:solidFill>
                <a:latin typeface="Arial"/>
                <a:ea typeface="Arial"/>
                <a:cs typeface="Arial"/>
                <a:sym typeface="Arial"/>
              </a:defRPr>
            </a:lvl9pPr>
          </a:lstStyle>
          <a:p>
            <a:endParaRPr dirty="0"/>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457102709"/>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61691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9" name="Shape 20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endParaRPr lang="en-US" sz="1200" b="0" i="0" u="none" strike="noStrike" cap="none" dirty="0">
              <a:solidFill>
                <a:schemeClr val="dk1"/>
              </a:solidFill>
              <a:latin typeface="Arial"/>
              <a:ea typeface="Arial"/>
              <a:cs typeface="Arial"/>
              <a:sym typeface="Arial"/>
            </a:endParaRPr>
          </a:p>
        </p:txBody>
      </p:sp>
      <p:sp>
        <p:nvSpPr>
          <p:cNvPr id="210" name="Shape 21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5</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7</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008528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1" name="Shape 26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endParaRPr sz="1200" b="0" i="0" u="none" strike="noStrike" cap="none" dirty="0">
              <a:solidFill>
                <a:schemeClr val="dk1"/>
              </a:solidFill>
              <a:latin typeface="Arial"/>
              <a:ea typeface="Arial"/>
              <a:cs typeface="Arial"/>
              <a:sym typeface="Arial"/>
            </a:endParaRPr>
          </a:p>
        </p:txBody>
      </p:sp>
      <p:sp>
        <p:nvSpPr>
          <p:cNvPr id="262" name="Shape 26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11</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724761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12</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972234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Shape 3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2" name="Shape 3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
        <p:nvSpPr>
          <p:cNvPr id="383" name="Shape 383"/>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hapter Opener-add copyright">
    <p:spTree>
      <p:nvGrpSpPr>
        <p:cNvPr id="1" name="Shape 37"/>
        <p:cNvGrpSpPr/>
        <p:nvPr/>
      </p:nvGrpSpPr>
      <p:grpSpPr>
        <a:xfrm>
          <a:off x="0" y="0"/>
          <a:ext cx="0" cy="0"/>
          <a:chOff x="0" y="0"/>
          <a:chExt cx="0" cy="0"/>
        </a:xfrm>
      </p:grpSpPr>
      <p:sp>
        <p:nvSpPr>
          <p:cNvPr id="38" name="Title Placeholder"/>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9" name="Content Placeholder"/>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dirty="0"/>
          </a:p>
        </p:txBody>
      </p:sp>
      <p:sp>
        <p:nvSpPr>
          <p:cNvPr id="4" name="Content Placeholder 3">
            <a:extLst>
              <a:ext uri="{FF2B5EF4-FFF2-40B4-BE49-F238E27FC236}">
                <a16:creationId xmlns:a16="http://schemas.microsoft.com/office/drawing/2014/main" id="{6EE677B9-EC76-47FA-B8D6-49D033518C61}"/>
              </a:ext>
            </a:extLst>
          </p:cNvPr>
          <p:cNvSpPr>
            <a:spLocks noGrp="1"/>
          </p:cNvSpPr>
          <p:nvPr>
            <p:ph sz="quarter" idx="13" hasCustomPrompt="1"/>
          </p:nvPr>
        </p:nvSpPr>
        <p:spPr>
          <a:xfrm>
            <a:off x="457200" y="1600200"/>
            <a:ext cx="4397375" cy="4525963"/>
          </a:xfrm>
        </p:spPr>
        <p:txBody>
          <a:bodyPr/>
          <a:lstStyle>
            <a:lvl1pPr marL="101600" indent="0">
              <a:buNone/>
              <a:defRPr/>
            </a:lvl1pPr>
          </a:lstStyle>
          <a:p>
            <a:pPr lvl="0"/>
            <a:r>
              <a:rPr lang="en-US" dirty="0"/>
              <a:t>Image of front cover</a:t>
            </a:r>
          </a:p>
        </p:txBody>
      </p:sp>
      <p:sp>
        <p:nvSpPr>
          <p:cNvPr id="6" name="Content Placeholder 5">
            <a:extLst>
              <a:ext uri="{FF2B5EF4-FFF2-40B4-BE49-F238E27FC236}">
                <a16:creationId xmlns:a16="http://schemas.microsoft.com/office/drawing/2014/main" id="{F4ED3915-2147-4382-A599-2376CC8854D1}"/>
              </a:ext>
            </a:extLst>
          </p:cNvPr>
          <p:cNvSpPr>
            <a:spLocks noGrp="1"/>
          </p:cNvSpPr>
          <p:nvPr>
            <p:ph sz="quarter" idx="14" hasCustomPrompt="1"/>
          </p:nvPr>
        </p:nvSpPr>
        <p:spPr>
          <a:xfrm>
            <a:off x="5029200" y="1600200"/>
            <a:ext cx="3657600" cy="1492250"/>
          </a:xfrm>
        </p:spPr>
        <p:txBody>
          <a:bodyPr anchor="b"/>
          <a:lstStyle>
            <a:lvl1pPr marL="101600" indent="0">
              <a:buNone/>
              <a:defRPr sz="3000"/>
            </a:lvl1pPr>
            <a:lvl2pPr marL="558800" indent="0">
              <a:buNone/>
              <a:defRPr/>
            </a:lvl2pPr>
          </a:lstStyle>
          <a:p>
            <a:pPr lvl="0"/>
            <a:r>
              <a:rPr lang="en-US" dirty="0"/>
              <a:t>Chapter #</a:t>
            </a:r>
          </a:p>
        </p:txBody>
      </p:sp>
      <p:sp>
        <p:nvSpPr>
          <p:cNvPr id="8" name="Content Placeholder 7">
            <a:extLst>
              <a:ext uri="{FF2B5EF4-FFF2-40B4-BE49-F238E27FC236}">
                <a16:creationId xmlns:a16="http://schemas.microsoft.com/office/drawing/2014/main" id="{3B38FD8D-0DB0-4A1A-A3F1-E26B606AC837}"/>
              </a:ext>
            </a:extLst>
          </p:cNvPr>
          <p:cNvSpPr>
            <a:spLocks noGrp="1"/>
          </p:cNvSpPr>
          <p:nvPr>
            <p:ph sz="quarter" idx="15" hasCustomPrompt="1"/>
          </p:nvPr>
        </p:nvSpPr>
        <p:spPr>
          <a:xfrm>
            <a:off x="5029200" y="3252788"/>
            <a:ext cx="3657600" cy="2873375"/>
          </a:xfrm>
        </p:spPr>
        <p:txBody>
          <a:bodyPr/>
          <a:lstStyle>
            <a:lvl1pPr marL="101600" indent="0">
              <a:buNone/>
              <a:defRPr sz="2200"/>
            </a:lvl1pPr>
          </a:lstStyle>
          <a:p>
            <a:pPr lvl="0"/>
            <a:r>
              <a:rPr lang="en-US" dirty="0"/>
              <a:t>Chapter name</a:t>
            </a:r>
          </a:p>
        </p:txBody>
      </p:sp>
      <p:sp>
        <p:nvSpPr>
          <p:cNvPr id="12" name="Shape 13">
            <a:extLst>
              <a:ext uri="{FF2B5EF4-FFF2-40B4-BE49-F238E27FC236}">
                <a16:creationId xmlns:a16="http://schemas.microsoft.com/office/drawing/2014/main" id="{C5328E6C-2B17-49B8-8712-6C0E107A1D99}"/>
              </a:ext>
            </a:extLst>
          </p:cNvPr>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tx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pPr>
              <a:defRPr/>
            </a:pPr>
            <a:endParaRPr lang="en-US" dirty="0">
              <a:solidFill>
                <a:schemeClr val="tx1"/>
              </a:solidFill>
            </a:endParaRPr>
          </a:p>
        </p:txBody>
      </p:sp>
      <p:sp>
        <p:nvSpPr>
          <p:cNvPr id="13" name="Shape 14">
            <a:extLst>
              <a:ext uri="{FF2B5EF4-FFF2-40B4-BE49-F238E27FC236}">
                <a16:creationId xmlns:a16="http://schemas.microsoft.com/office/drawing/2014/main" id="{CE0B5B1C-8858-43DC-BD75-C546F4738779}"/>
              </a:ext>
            </a:extLst>
          </p:cNvPr>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lvl1pPr>
              <a:defRPr>
                <a:solidFill>
                  <a:schemeClr val="tx1"/>
                </a:solidFill>
              </a:defRPr>
            </a:lvl1pPr>
          </a:lstStyle>
          <a:p>
            <a:pPr algn="r">
              <a:buSzPct val="25000"/>
              <a:defRPr/>
            </a:pPr>
            <a:fld id="{00000000-1234-1234-1234-123412341234}" type="slidenum">
              <a:rPr lang="en-US" sz="900" smtClean="0"/>
              <a:pPr algn="r">
                <a:buSzPct val="25000"/>
                <a:defRPr/>
              </a:pPr>
              <a:t>‹#›</a:t>
            </a:fld>
            <a:endParaRPr lang="en-US" sz="900" dirty="0"/>
          </a:p>
        </p:txBody>
      </p:sp>
      <p:sp>
        <p:nvSpPr>
          <p:cNvPr id="9" name="Picture Placeholder 8">
            <a:extLst>
              <a:ext uri="{FF2B5EF4-FFF2-40B4-BE49-F238E27FC236}">
                <a16:creationId xmlns:a16="http://schemas.microsoft.com/office/drawing/2014/main" id="{51B8939D-A957-42F9-A1B5-556D29D235AB}"/>
              </a:ext>
            </a:extLst>
          </p:cNvPr>
          <p:cNvSpPr>
            <a:spLocks noGrp="1"/>
          </p:cNvSpPr>
          <p:nvPr>
            <p:ph type="pic" sz="quarter" idx="16" hasCustomPrompt="1"/>
          </p:nvPr>
        </p:nvSpPr>
        <p:spPr>
          <a:xfrm>
            <a:off x="457200" y="6400801"/>
            <a:ext cx="1001713" cy="228600"/>
          </a:xfrm>
        </p:spPr>
        <p:txBody>
          <a:bodyPr anchor="ctr"/>
          <a:lstStyle>
            <a:lvl1pPr>
              <a:buNone/>
              <a:defRPr sz="1200">
                <a:latin typeface="Verdana" panose="020B0604030504040204" pitchFamily="34" charset="0"/>
                <a:ea typeface="Verdana" panose="020B0604030504040204" pitchFamily="34" charset="0"/>
              </a:defRPr>
            </a:lvl1pPr>
          </a:lstStyle>
          <a:p>
            <a:r>
              <a:rPr lang="en-US" dirty="0"/>
              <a:t>Logo</a:t>
            </a:r>
          </a:p>
        </p:txBody>
      </p:sp>
      <p:sp>
        <p:nvSpPr>
          <p:cNvPr id="18" name="Content Placeholder 17">
            <a:extLst>
              <a:ext uri="{FF2B5EF4-FFF2-40B4-BE49-F238E27FC236}">
                <a16:creationId xmlns:a16="http://schemas.microsoft.com/office/drawing/2014/main" id="{0CF87F15-2C58-4DFC-BACB-0E2C6507BCDE}"/>
              </a:ext>
            </a:extLst>
          </p:cNvPr>
          <p:cNvSpPr>
            <a:spLocks noGrp="1"/>
          </p:cNvSpPr>
          <p:nvPr>
            <p:ph sz="quarter" idx="17" hasCustomPrompt="1"/>
          </p:nvPr>
        </p:nvSpPr>
        <p:spPr>
          <a:xfrm>
            <a:off x="2097088" y="6400800"/>
            <a:ext cx="6589712" cy="228600"/>
          </a:xfrm>
        </p:spPr>
        <p:txBody>
          <a:bodyPr anchor="ctr"/>
          <a:lstStyle>
            <a:lvl1pPr algn="r">
              <a:buNone/>
              <a:defRPr sz="1200">
                <a:latin typeface="Verdana" panose="020B0604030504040204" pitchFamily="34" charset="0"/>
                <a:ea typeface="Verdana" panose="020B0604030504040204" pitchFamily="34" charset="0"/>
              </a:defRPr>
            </a:lvl1pPr>
          </a:lstStyle>
          <a:p>
            <a:pPr lvl="0"/>
            <a:r>
              <a:rPr lang="en-US" dirty="0"/>
              <a:t>Copyright Information</a:t>
            </a:r>
          </a:p>
        </p:txBody>
      </p:sp>
    </p:spTree>
    <p:extLst>
      <p:ext uri="{BB962C8B-B14F-4D97-AF65-F5344CB8AC3E}">
        <p14:creationId xmlns:p14="http://schemas.microsoft.com/office/powerpoint/2010/main" val="839355990"/>
      </p:ext>
    </p:extLst>
  </p:cSld>
  <p:clrMapOvr>
    <a:masterClrMapping/>
  </p:clrMapOvr>
  <p:extLst>
    <p:ext uri="{DCECCB84-F9BA-43D5-87BE-67443E8EF086}">
      <p15:sldGuideLst xmlns:p15="http://schemas.microsoft.com/office/powerpoint/2012/main">
        <p15:guide id="1" orient="horz" pos="4176"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Figure + Caption">
    <p:spTree>
      <p:nvGrpSpPr>
        <p:cNvPr id="1" name=""/>
        <p:cNvGrpSpPr/>
        <p:nvPr/>
      </p:nvGrpSpPr>
      <p:grpSpPr>
        <a:xfrm>
          <a:off x="0" y="0"/>
          <a:ext cx="0" cy="0"/>
          <a:chOff x="0" y="0"/>
          <a:chExt cx="0" cy="0"/>
        </a:xfrm>
      </p:grpSpPr>
      <p:sp>
        <p:nvSpPr>
          <p:cNvPr id="2" name="Title Placeholder">
            <a:extLst>
              <a:ext uri="{FF2B5EF4-FFF2-40B4-BE49-F238E27FC236}">
                <a16:creationId xmlns:a16="http://schemas.microsoft.com/office/drawing/2014/main" id="{14F033AD-BE5C-406D-991C-6AC56003E70C}"/>
              </a:ext>
            </a:extLst>
          </p:cNvPr>
          <p:cNvSpPr>
            <a:spLocks noGrp="1"/>
          </p:cNvSpPr>
          <p:nvPr>
            <p:ph type="title" hasCustomPrompt="1"/>
          </p:nvPr>
        </p:nvSpPr>
        <p:spPr/>
        <p:txBody>
          <a:bodyPr/>
          <a:lstStyle>
            <a:lvl1pPr>
              <a:defRPr sz="3600">
                <a:latin typeface="+mj-lt"/>
              </a:defRPr>
            </a:lvl1pPr>
          </a:lstStyle>
          <a:p>
            <a:r>
              <a:rPr lang="en-US" dirty="0"/>
              <a:t>Click to add figure number and title</a:t>
            </a:r>
          </a:p>
        </p:txBody>
      </p:sp>
      <p:sp>
        <p:nvSpPr>
          <p:cNvPr id="7" name="Content Placeholder 6">
            <a:extLst>
              <a:ext uri="{FF2B5EF4-FFF2-40B4-BE49-F238E27FC236}">
                <a16:creationId xmlns:a16="http://schemas.microsoft.com/office/drawing/2014/main" id="{9E6B7D3D-89C9-4133-8D8A-D779EB3D311D}"/>
              </a:ext>
            </a:extLst>
          </p:cNvPr>
          <p:cNvSpPr>
            <a:spLocks noGrp="1"/>
          </p:cNvSpPr>
          <p:nvPr>
            <p:ph sz="quarter" idx="13" hasCustomPrompt="1"/>
          </p:nvPr>
        </p:nvSpPr>
        <p:spPr>
          <a:xfrm>
            <a:off x="457200" y="1481138"/>
            <a:ext cx="4484688" cy="3754437"/>
          </a:xfrm>
        </p:spPr>
        <p:txBody>
          <a:bodyPr/>
          <a:lstStyle>
            <a:lvl1pPr>
              <a:defRPr/>
            </a:lvl1pPr>
          </a:lstStyle>
          <a:p>
            <a:pPr lvl="0"/>
            <a:r>
              <a:rPr lang="en-US" dirty="0"/>
              <a:t>Figure</a:t>
            </a:r>
          </a:p>
        </p:txBody>
      </p:sp>
      <p:sp>
        <p:nvSpPr>
          <p:cNvPr id="12" name="Content Placeholder 11">
            <a:extLst>
              <a:ext uri="{FF2B5EF4-FFF2-40B4-BE49-F238E27FC236}">
                <a16:creationId xmlns:a16="http://schemas.microsoft.com/office/drawing/2014/main" id="{5CAF3FDC-1BE7-4A19-A3D7-02B55407B90B}"/>
              </a:ext>
            </a:extLst>
          </p:cNvPr>
          <p:cNvSpPr>
            <a:spLocks noGrp="1"/>
          </p:cNvSpPr>
          <p:nvPr>
            <p:ph sz="quarter" idx="15" hasCustomPrompt="1"/>
          </p:nvPr>
        </p:nvSpPr>
        <p:spPr>
          <a:xfrm>
            <a:off x="5048250" y="1481138"/>
            <a:ext cx="3638550" cy="3754437"/>
          </a:xfrm>
        </p:spPr>
        <p:txBody>
          <a:bodyPr/>
          <a:lstStyle/>
          <a:p>
            <a:pPr lvl="0"/>
            <a:r>
              <a:rPr lang="en-US" dirty="0"/>
              <a:t>Click to add text</a:t>
            </a:r>
          </a:p>
        </p:txBody>
      </p:sp>
      <p:sp>
        <p:nvSpPr>
          <p:cNvPr id="8" name="Content Placeholder 7">
            <a:extLst>
              <a:ext uri="{FF2B5EF4-FFF2-40B4-BE49-F238E27FC236}">
                <a16:creationId xmlns:a16="http://schemas.microsoft.com/office/drawing/2014/main" id="{BF40E849-7663-4A75-9BC8-012C23AC44DF}"/>
              </a:ext>
            </a:extLst>
          </p:cNvPr>
          <p:cNvSpPr>
            <a:spLocks noGrp="1"/>
          </p:cNvSpPr>
          <p:nvPr>
            <p:ph sz="quarter" idx="14" hasCustomPrompt="1"/>
          </p:nvPr>
        </p:nvSpPr>
        <p:spPr>
          <a:xfrm>
            <a:off x="457200" y="5343525"/>
            <a:ext cx="8229600" cy="533400"/>
          </a:xfrm>
        </p:spPr>
        <p:txBody>
          <a:bodyPr/>
          <a:lstStyle>
            <a:lvl1pPr>
              <a:defRPr/>
            </a:lvl1pPr>
          </a:lstStyle>
          <a:p>
            <a:pPr lvl="0"/>
            <a:r>
              <a:rPr lang="en-US" dirty="0"/>
              <a:t>Caption</a:t>
            </a:r>
          </a:p>
        </p:txBody>
      </p:sp>
      <p:sp>
        <p:nvSpPr>
          <p:cNvPr id="3" name="Date Placeholder 2">
            <a:extLst>
              <a:ext uri="{FF2B5EF4-FFF2-40B4-BE49-F238E27FC236}">
                <a16:creationId xmlns:a16="http://schemas.microsoft.com/office/drawing/2014/main" id="{A50D4E5D-00F7-4DC6-9BB0-713B8A0DA354}"/>
              </a:ext>
            </a:extLst>
          </p:cNvPr>
          <p:cNvSpPr>
            <a:spLocks noGrp="1"/>
          </p:cNvSpPr>
          <p:nvPr>
            <p:ph type="dt" idx="10"/>
          </p:nvPr>
        </p:nvSpPr>
        <p:spPr/>
        <p:txBody>
          <a:bodyPr/>
          <a:lstStyle/>
          <a:p>
            <a:endParaRPr lang="en-US" dirty="0"/>
          </a:p>
        </p:txBody>
      </p:sp>
      <p:sp>
        <p:nvSpPr>
          <p:cNvPr id="4" name="Slide Number Placeholder 3">
            <a:extLst>
              <a:ext uri="{FF2B5EF4-FFF2-40B4-BE49-F238E27FC236}">
                <a16:creationId xmlns:a16="http://schemas.microsoft.com/office/drawing/2014/main" id="{18AF4094-2296-458C-908A-D778D0DF5AFA}"/>
              </a:ext>
            </a:extLst>
          </p:cNvPr>
          <p:cNvSpPr>
            <a:spLocks noGrp="1"/>
          </p:cNvSpPr>
          <p:nvPr>
            <p:ph type="sldNum" idx="11"/>
          </p:nvPr>
        </p:nvSpPr>
        <p:spPr/>
        <p:txBody>
          <a:bodyPr/>
          <a:lstStyle/>
          <a:p>
            <a:pPr marL="0" marR="0" lvl="0" indent="0" algn="r" rtl="0">
              <a:spcBef>
                <a:spcPts val="0"/>
              </a:spcBef>
              <a:buSzPct val="25000"/>
              <a:buNone/>
            </a:pPr>
            <a:fld id="{00000000-1234-1234-1234-123412341234}" type="slidenum">
              <a:rPr lang="en-US" sz="900" b="0" i="0" u="none" strike="noStrike" cap="none" smtClean="0">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1660428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bel Layout 1">
    <p:spTree>
      <p:nvGrpSpPr>
        <p:cNvPr id="1" name=""/>
        <p:cNvGrpSpPr/>
        <p:nvPr/>
      </p:nvGrpSpPr>
      <p:grpSpPr>
        <a:xfrm>
          <a:off x="0" y="0"/>
          <a:ext cx="0" cy="0"/>
          <a:chOff x="0" y="0"/>
          <a:chExt cx="0" cy="0"/>
        </a:xfrm>
      </p:grpSpPr>
      <p:sp>
        <p:nvSpPr>
          <p:cNvPr id="2" name="Title Placeholder">
            <a:extLst>
              <a:ext uri="{FF2B5EF4-FFF2-40B4-BE49-F238E27FC236}">
                <a16:creationId xmlns:a16="http://schemas.microsoft.com/office/drawing/2014/main" id="{065091D3-E16C-46AB-9A90-0F52CA812534}"/>
              </a:ext>
            </a:extLst>
          </p:cNvPr>
          <p:cNvSpPr>
            <a:spLocks noGrp="1"/>
          </p:cNvSpPr>
          <p:nvPr>
            <p:ph type="title" hasCustomPrompt="1"/>
          </p:nvPr>
        </p:nvSpPr>
        <p:spPr/>
        <p:txBody>
          <a:bodyPr/>
          <a:lstStyle>
            <a:lvl1pPr>
              <a:defRPr sz="3600">
                <a:latin typeface="+mj-lt"/>
              </a:defRPr>
            </a:lvl1pPr>
          </a:lstStyle>
          <a:p>
            <a:r>
              <a:rPr lang="en-US" dirty="0"/>
              <a:t>Click to add title</a:t>
            </a:r>
          </a:p>
        </p:txBody>
      </p:sp>
      <p:sp>
        <p:nvSpPr>
          <p:cNvPr id="7" name="Image title">
            <a:extLst>
              <a:ext uri="{FF2B5EF4-FFF2-40B4-BE49-F238E27FC236}">
                <a16:creationId xmlns:a16="http://schemas.microsoft.com/office/drawing/2014/main" id="{CB345607-C53C-44AF-8929-3BDC4C617AB6}"/>
              </a:ext>
            </a:extLst>
          </p:cNvPr>
          <p:cNvSpPr>
            <a:spLocks noGrp="1"/>
          </p:cNvSpPr>
          <p:nvPr>
            <p:ph type="body" sz="quarter" idx="13" hasCustomPrompt="1"/>
          </p:nvPr>
        </p:nvSpPr>
        <p:spPr>
          <a:xfrm>
            <a:off x="2982913" y="4359275"/>
            <a:ext cx="3482975" cy="600075"/>
          </a:xfrm>
        </p:spPr>
        <p:txBody>
          <a:bodyPr/>
          <a:lstStyle>
            <a:lvl1pPr marL="101600" indent="0">
              <a:buNone/>
              <a:defRPr/>
            </a:lvl1pPr>
          </a:lstStyle>
          <a:p>
            <a:pPr lvl="0"/>
            <a:r>
              <a:rPr lang="en-US" dirty="0"/>
              <a:t>Image title</a:t>
            </a:r>
          </a:p>
        </p:txBody>
      </p:sp>
      <p:sp>
        <p:nvSpPr>
          <p:cNvPr id="9" name="Image">
            <a:extLst>
              <a:ext uri="{FF2B5EF4-FFF2-40B4-BE49-F238E27FC236}">
                <a16:creationId xmlns:a16="http://schemas.microsoft.com/office/drawing/2014/main" id="{C2661E64-2E71-47E6-A5A0-AC5348C08F51}"/>
              </a:ext>
            </a:extLst>
          </p:cNvPr>
          <p:cNvSpPr>
            <a:spLocks noGrp="1"/>
          </p:cNvSpPr>
          <p:nvPr>
            <p:ph type="pic" sz="quarter" idx="14" hasCustomPrompt="1"/>
          </p:nvPr>
        </p:nvSpPr>
        <p:spPr>
          <a:xfrm>
            <a:off x="2982912" y="1681163"/>
            <a:ext cx="3482975" cy="2559050"/>
          </a:xfrm>
        </p:spPr>
        <p:txBody>
          <a:bodyPr/>
          <a:lstStyle>
            <a:lvl1pPr marL="101600" indent="0">
              <a:buNone/>
              <a:defRPr/>
            </a:lvl1pPr>
          </a:lstStyle>
          <a:p>
            <a:r>
              <a:rPr lang="en-US" dirty="0"/>
              <a:t>Image</a:t>
            </a:r>
          </a:p>
        </p:txBody>
      </p:sp>
      <p:sp>
        <p:nvSpPr>
          <p:cNvPr id="11" name="Label 1">
            <a:extLst>
              <a:ext uri="{FF2B5EF4-FFF2-40B4-BE49-F238E27FC236}">
                <a16:creationId xmlns:a16="http://schemas.microsoft.com/office/drawing/2014/main" id="{3D0F2ED9-E212-40DC-A528-BE4A28DE88FD}"/>
              </a:ext>
            </a:extLst>
          </p:cNvPr>
          <p:cNvSpPr>
            <a:spLocks noGrp="1"/>
          </p:cNvSpPr>
          <p:nvPr>
            <p:ph type="body" sz="quarter" idx="15" hasCustomPrompt="1"/>
          </p:nvPr>
        </p:nvSpPr>
        <p:spPr>
          <a:xfrm>
            <a:off x="808109" y="1681163"/>
            <a:ext cx="1220716" cy="627062"/>
          </a:xfrm>
        </p:spPr>
        <p:txBody>
          <a:bodyPr/>
          <a:lstStyle>
            <a:lvl1pPr marL="101600" indent="0">
              <a:buNone/>
              <a:defRPr/>
            </a:lvl1pPr>
          </a:lstStyle>
          <a:p>
            <a:pPr lvl="0"/>
            <a:r>
              <a:rPr lang="en-US" dirty="0"/>
              <a:t>Label 1</a:t>
            </a:r>
          </a:p>
        </p:txBody>
      </p:sp>
      <p:sp>
        <p:nvSpPr>
          <p:cNvPr id="13" name="Label 2">
            <a:extLst>
              <a:ext uri="{FF2B5EF4-FFF2-40B4-BE49-F238E27FC236}">
                <a16:creationId xmlns:a16="http://schemas.microsoft.com/office/drawing/2014/main" id="{E8D9AEEF-5E99-48D4-B8C3-C5A995764DCA}"/>
              </a:ext>
            </a:extLst>
          </p:cNvPr>
          <p:cNvSpPr>
            <a:spLocks noGrp="1"/>
          </p:cNvSpPr>
          <p:nvPr>
            <p:ph type="body" sz="quarter" idx="16" hasCustomPrompt="1"/>
          </p:nvPr>
        </p:nvSpPr>
        <p:spPr>
          <a:xfrm>
            <a:off x="808109" y="2647157"/>
            <a:ext cx="1206500" cy="627062"/>
          </a:xfrm>
        </p:spPr>
        <p:txBody>
          <a:bodyPr/>
          <a:lstStyle>
            <a:lvl1pPr marL="101600" indent="0">
              <a:buNone/>
              <a:defRPr/>
            </a:lvl1pPr>
          </a:lstStyle>
          <a:p>
            <a:pPr lvl="0"/>
            <a:r>
              <a:rPr lang="en-US" dirty="0"/>
              <a:t>Label 2</a:t>
            </a:r>
          </a:p>
        </p:txBody>
      </p:sp>
      <p:sp>
        <p:nvSpPr>
          <p:cNvPr id="15" name="Label 3">
            <a:extLst>
              <a:ext uri="{FF2B5EF4-FFF2-40B4-BE49-F238E27FC236}">
                <a16:creationId xmlns:a16="http://schemas.microsoft.com/office/drawing/2014/main" id="{99D329CE-18C4-40A9-A508-1684979AC205}"/>
              </a:ext>
            </a:extLst>
          </p:cNvPr>
          <p:cNvSpPr>
            <a:spLocks noGrp="1"/>
          </p:cNvSpPr>
          <p:nvPr>
            <p:ph type="body" sz="quarter" idx="17" hasCustomPrompt="1"/>
          </p:nvPr>
        </p:nvSpPr>
        <p:spPr>
          <a:xfrm>
            <a:off x="808109" y="3613151"/>
            <a:ext cx="1206500" cy="627062"/>
          </a:xfrm>
        </p:spPr>
        <p:txBody>
          <a:bodyPr/>
          <a:lstStyle>
            <a:lvl1pPr marL="101600" indent="0">
              <a:buNone/>
              <a:defRPr/>
            </a:lvl1pPr>
          </a:lstStyle>
          <a:p>
            <a:pPr lvl="0"/>
            <a:r>
              <a:rPr lang="en-US" dirty="0"/>
              <a:t>Label 3</a:t>
            </a:r>
          </a:p>
        </p:txBody>
      </p:sp>
      <p:sp>
        <p:nvSpPr>
          <p:cNvPr id="17" name="Label 4">
            <a:extLst>
              <a:ext uri="{FF2B5EF4-FFF2-40B4-BE49-F238E27FC236}">
                <a16:creationId xmlns:a16="http://schemas.microsoft.com/office/drawing/2014/main" id="{AAE735D1-F9F4-4525-9ED5-F10A99DECCB8}"/>
              </a:ext>
            </a:extLst>
          </p:cNvPr>
          <p:cNvSpPr>
            <a:spLocks noGrp="1"/>
          </p:cNvSpPr>
          <p:nvPr>
            <p:ph type="body" sz="quarter" idx="18" hasCustomPrompt="1"/>
          </p:nvPr>
        </p:nvSpPr>
        <p:spPr>
          <a:xfrm>
            <a:off x="7381874" y="1681163"/>
            <a:ext cx="1304925" cy="627062"/>
          </a:xfrm>
        </p:spPr>
        <p:txBody>
          <a:bodyPr/>
          <a:lstStyle>
            <a:lvl1pPr marL="101600" indent="0">
              <a:buNone/>
              <a:defRPr/>
            </a:lvl1pPr>
          </a:lstStyle>
          <a:p>
            <a:pPr lvl="0"/>
            <a:r>
              <a:rPr lang="en-US" dirty="0"/>
              <a:t>Label 4</a:t>
            </a:r>
          </a:p>
        </p:txBody>
      </p:sp>
      <p:sp>
        <p:nvSpPr>
          <p:cNvPr id="19" name="Label 5">
            <a:extLst>
              <a:ext uri="{FF2B5EF4-FFF2-40B4-BE49-F238E27FC236}">
                <a16:creationId xmlns:a16="http://schemas.microsoft.com/office/drawing/2014/main" id="{43259E0C-9247-446E-9183-FBF70F8FD41C}"/>
              </a:ext>
            </a:extLst>
          </p:cNvPr>
          <p:cNvSpPr>
            <a:spLocks noGrp="1"/>
          </p:cNvSpPr>
          <p:nvPr>
            <p:ph type="body" sz="quarter" idx="19" hasCustomPrompt="1"/>
          </p:nvPr>
        </p:nvSpPr>
        <p:spPr>
          <a:xfrm>
            <a:off x="7381874" y="2651590"/>
            <a:ext cx="1304925" cy="618196"/>
          </a:xfrm>
        </p:spPr>
        <p:txBody>
          <a:bodyPr/>
          <a:lstStyle>
            <a:lvl1pPr marL="101600" indent="0">
              <a:buNone/>
              <a:defRPr/>
            </a:lvl1pPr>
          </a:lstStyle>
          <a:p>
            <a:pPr lvl="0"/>
            <a:r>
              <a:rPr lang="en-US" dirty="0"/>
              <a:t>Label 5</a:t>
            </a:r>
          </a:p>
        </p:txBody>
      </p:sp>
      <p:sp>
        <p:nvSpPr>
          <p:cNvPr id="21" name="Label 6">
            <a:extLst>
              <a:ext uri="{FF2B5EF4-FFF2-40B4-BE49-F238E27FC236}">
                <a16:creationId xmlns:a16="http://schemas.microsoft.com/office/drawing/2014/main" id="{111F58DF-A1C1-4DD6-ADE5-FC54A39F6757}"/>
              </a:ext>
            </a:extLst>
          </p:cNvPr>
          <p:cNvSpPr>
            <a:spLocks noGrp="1"/>
          </p:cNvSpPr>
          <p:nvPr>
            <p:ph type="body" sz="quarter" idx="20" hasCustomPrompt="1"/>
          </p:nvPr>
        </p:nvSpPr>
        <p:spPr>
          <a:xfrm>
            <a:off x="7381874" y="3613151"/>
            <a:ext cx="1304925" cy="627063"/>
          </a:xfrm>
        </p:spPr>
        <p:txBody>
          <a:bodyPr/>
          <a:lstStyle>
            <a:lvl1pPr marL="101600" indent="0">
              <a:buNone/>
              <a:defRPr/>
            </a:lvl1pPr>
          </a:lstStyle>
          <a:p>
            <a:pPr lvl="0"/>
            <a:r>
              <a:rPr lang="en-US" dirty="0"/>
              <a:t>Label 6</a:t>
            </a:r>
          </a:p>
        </p:txBody>
      </p:sp>
      <p:sp>
        <p:nvSpPr>
          <p:cNvPr id="3" name="Date Placeholder 2">
            <a:extLst>
              <a:ext uri="{FF2B5EF4-FFF2-40B4-BE49-F238E27FC236}">
                <a16:creationId xmlns:a16="http://schemas.microsoft.com/office/drawing/2014/main" id="{D0CEC9E9-2CDA-42DF-A6E1-55B455A7E67B}"/>
              </a:ext>
            </a:extLst>
          </p:cNvPr>
          <p:cNvSpPr>
            <a:spLocks noGrp="1"/>
          </p:cNvSpPr>
          <p:nvPr>
            <p:ph type="dt" idx="10"/>
          </p:nvPr>
        </p:nvSpPr>
        <p:spPr/>
        <p:txBody>
          <a:bodyPr/>
          <a:lstStyle/>
          <a:p>
            <a:endParaRPr lang="en-US"/>
          </a:p>
        </p:txBody>
      </p:sp>
      <p:sp>
        <p:nvSpPr>
          <p:cNvPr id="4" name="Slide Number Placeholder 3">
            <a:extLst>
              <a:ext uri="{FF2B5EF4-FFF2-40B4-BE49-F238E27FC236}">
                <a16:creationId xmlns:a16="http://schemas.microsoft.com/office/drawing/2014/main" id="{5429F10E-ACBA-4EA4-B23A-AC32FC5A681B}"/>
              </a:ext>
            </a:extLst>
          </p:cNvPr>
          <p:cNvSpPr>
            <a:spLocks noGrp="1"/>
          </p:cNvSpPr>
          <p:nvPr>
            <p:ph type="sldNum" idx="11"/>
          </p:nvPr>
        </p:nvSpPr>
        <p:spPr/>
        <p:txBody>
          <a:bodyPr/>
          <a:lstStyle/>
          <a:p>
            <a:pPr marL="0" marR="0" lvl="0" indent="0" algn="r" rtl="0">
              <a:spcBef>
                <a:spcPts val="0"/>
              </a:spcBef>
              <a:buSzPct val="25000"/>
              <a:buNone/>
            </a:pPr>
            <a:fld id="{00000000-1234-1234-1234-123412341234}" type="slidenum">
              <a:rPr lang="en-US" sz="900" b="0" i="0" u="none" strike="noStrike" cap="none" smtClean="0">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2027899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bel Layout 2">
    <p:spTree>
      <p:nvGrpSpPr>
        <p:cNvPr id="1" name=""/>
        <p:cNvGrpSpPr/>
        <p:nvPr/>
      </p:nvGrpSpPr>
      <p:grpSpPr>
        <a:xfrm>
          <a:off x="0" y="0"/>
          <a:ext cx="0" cy="0"/>
          <a:chOff x="0" y="0"/>
          <a:chExt cx="0" cy="0"/>
        </a:xfrm>
      </p:grpSpPr>
      <p:sp>
        <p:nvSpPr>
          <p:cNvPr id="2" name="Title Placeholder">
            <a:extLst>
              <a:ext uri="{FF2B5EF4-FFF2-40B4-BE49-F238E27FC236}">
                <a16:creationId xmlns:a16="http://schemas.microsoft.com/office/drawing/2014/main" id="{5AF36A59-5DE4-46F3-8035-460E546D5673}"/>
              </a:ext>
            </a:extLst>
          </p:cNvPr>
          <p:cNvSpPr>
            <a:spLocks noGrp="1"/>
          </p:cNvSpPr>
          <p:nvPr>
            <p:ph type="title"/>
          </p:nvPr>
        </p:nvSpPr>
        <p:spPr/>
        <p:txBody>
          <a:bodyPr/>
          <a:lstStyle>
            <a:lvl1pPr>
              <a:defRPr sz="3600">
                <a:latin typeface="+mj-lt"/>
              </a:defRPr>
            </a:lvl1pPr>
          </a:lstStyle>
          <a:p>
            <a:r>
              <a:rPr lang="en-US" dirty="0"/>
              <a:t>Click to edit Master title style</a:t>
            </a:r>
          </a:p>
        </p:txBody>
      </p:sp>
      <p:sp>
        <p:nvSpPr>
          <p:cNvPr id="7" name="Image 1 title">
            <a:extLst>
              <a:ext uri="{FF2B5EF4-FFF2-40B4-BE49-F238E27FC236}">
                <a16:creationId xmlns:a16="http://schemas.microsoft.com/office/drawing/2014/main" id="{2BEC12FB-EC67-436F-875F-0A306862EF78}"/>
              </a:ext>
            </a:extLst>
          </p:cNvPr>
          <p:cNvSpPr>
            <a:spLocks noGrp="1"/>
          </p:cNvSpPr>
          <p:nvPr>
            <p:ph type="body" sz="quarter" idx="13" hasCustomPrompt="1"/>
          </p:nvPr>
        </p:nvSpPr>
        <p:spPr>
          <a:xfrm>
            <a:off x="457201" y="4392613"/>
            <a:ext cx="2107323" cy="504825"/>
          </a:xfrm>
        </p:spPr>
        <p:txBody>
          <a:bodyPr/>
          <a:lstStyle>
            <a:lvl1pPr marL="101600" indent="0">
              <a:buNone/>
              <a:defRPr/>
            </a:lvl1pPr>
          </a:lstStyle>
          <a:p>
            <a:pPr lvl="0"/>
            <a:r>
              <a:rPr lang="en-US" dirty="0"/>
              <a:t>Image 1 title</a:t>
            </a:r>
          </a:p>
        </p:txBody>
      </p:sp>
      <p:sp>
        <p:nvSpPr>
          <p:cNvPr id="9" name="Image 1">
            <a:extLst>
              <a:ext uri="{FF2B5EF4-FFF2-40B4-BE49-F238E27FC236}">
                <a16:creationId xmlns:a16="http://schemas.microsoft.com/office/drawing/2014/main" id="{1E9C9C32-F8ED-4AA8-AA00-26A2357E73E9}"/>
              </a:ext>
            </a:extLst>
          </p:cNvPr>
          <p:cNvSpPr>
            <a:spLocks noGrp="1"/>
          </p:cNvSpPr>
          <p:nvPr>
            <p:ph type="pic" sz="quarter" idx="14" hasCustomPrompt="1"/>
          </p:nvPr>
        </p:nvSpPr>
        <p:spPr>
          <a:xfrm>
            <a:off x="457200" y="1817688"/>
            <a:ext cx="2107324" cy="2386012"/>
          </a:xfrm>
        </p:spPr>
        <p:txBody>
          <a:bodyPr/>
          <a:lstStyle>
            <a:lvl1pPr marL="101600" indent="0">
              <a:buNone/>
              <a:defRPr/>
            </a:lvl1pPr>
          </a:lstStyle>
          <a:p>
            <a:r>
              <a:rPr lang="en-US" dirty="0"/>
              <a:t>Image 1</a:t>
            </a:r>
          </a:p>
        </p:txBody>
      </p:sp>
      <p:sp>
        <p:nvSpPr>
          <p:cNvPr id="11" name="Label 1.1">
            <a:extLst>
              <a:ext uri="{FF2B5EF4-FFF2-40B4-BE49-F238E27FC236}">
                <a16:creationId xmlns:a16="http://schemas.microsoft.com/office/drawing/2014/main" id="{BD50A136-2F5A-4764-ADDC-D48D703981CC}"/>
              </a:ext>
            </a:extLst>
          </p:cNvPr>
          <p:cNvSpPr>
            <a:spLocks noGrp="1"/>
          </p:cNvSpPr>
          <p:nvPr>
            <p:ph type="body" sz="quarter" idx="15" hasCustomPrompt="1"/>
          </p:nvPr>
        </p:nvSpPr>
        <p:spPr>
          <a:xfrm>
            <a:off x="2774622" y="1794947"/>
            <a:ext cx="1534619" cy="591855"/>
          </a:xfrm>
        </p:spPr>
        <p:txBody>
          <a:bodyPr/>
          <a:lstStyle>
            <a:lvl1pPr marL="101600" indent="0">
              <a:buNone/>
              <a:defRPr/>
            </a:lvl1pPr>
          </a:lstStyle>
          <a:p>
            <a:pPr lvl="0"/>
            <a:r>
              <a:rPr lang="en-US" dirty="0"/>
              <a:t>Label 1.1</a:t>
            </a:r>
          </a:p>
        </p:txBody>
      </p:sp>
      <p:sp>
        <p:nvSpPr>
          <p:cNvPr id="13" name="Label 1.2">
            <a:extLst>
              <a:ext uri="{FF2B5EF4-FFF2-40B4-BE49-F238E27FC236}">
                <a16:creationId xmlns:a16="http://schemas.microsoft.com/office/drawing/2014/main" id="{16926224-3F90-4884-9AC1-A5381D78801B}"/>
              </a:ext>
            </a:extLst>
          </p:cNvPr>
          <p:cNvSpPr>
            <a:spLocks noGrp="1"/>
          </p:cNvSpPr>
          <p:nvPr>
            <p:ph type="body" sz="quarter" idx="16" hasCustomPrompt="1"/>
          </p:nvPr>
        </p:nvSpPr>
        <p:spPr>
          <a:xfrm>
            <a:off x="2774622" y="2707481"/>
            <a:ext cx="1534619" cy="606425"/>
          </a:xfrm>
        </p:spPr>
        <p:txBody>
          <a:bodyPr/>
          <a:lstStyle>
            <a:lvl1pPr marL="101600" indent="0">
              <a:buNone/>
              <a:defRPr/>
            </a:lvl1pPr>
          </a:lstStyle>
          <a:p>
            <a:pPr lvl="0"/>
            <a:r>
              <a:rPr lang="en-US" dirty="0"/>
              <a:t>Label 1.2</a:t>
            </a:r>
          </a:p>
        </p:txBody>
      </p:sp>
      <p:sp>
        <p:nvSpPr>
          <p:cNvPr id="15" name="Label 1.3">
            <a:extLst>
              <a:ext uri="{FF2B5EF4-FFF2-40B4-BE49-F238E27FC236}">
                <a16:creationId xmlns:a16="http://schemas.microsoft.com/office/drawing/2014/main" id="{D4719473-9C3F-493C-B20E-27CDBBA38B68}"/>
              </a:ext>
            </a:extLst>
          </p:cNvPr>
          <p:cNvSpPr>
            <a:spLocks noGrp="1"/>
          </p:cNvSpPr>
          <p:nvPr>
            <p:ph type="body" sz="quarter" idx="17" hasCustomPrompt="1"/>
          </p:nvPr>
        </p:nvSpPr>
        <p:spPr>
          <a:xfrm>
            <a:off x="2774622" y="3597275"/>
            <a:ext cx="1534619" cy="606425"/>
          </a:xfrm>
        </p:spPr>
        <p:txBody>
          <a:bodyPr/>
          <a:lstStyle>
            <a:lvl1pPr marL="101600" indent="0">
              <a:buNone/>
              <a:defRPr/>
            </a:lvl1pPr>
          </a:lstStyle>
          <a:p>
            <a:pPr lvl="0"/>
            <a:r>
              <a:rPr lang="en-US" dirty="0"/>
              <a:t>Label 1.3</a:t>
            </a:r>
          </a:p>
        </p:txBody>
      </p:sp>
      <p:sp>
        <p:nvSpPr>
          <p:cNvPr id="17" name="Image 2 title">
            <a:extLst>
              <a:ext uri="{FF2B5EF4-FFF2-40B4-BE49-F238E27FC236}">
                <a16:creationId xmlns:a16="http://schemas.microsoft.com/office/drawing/2014/main" id="{DC526974-AF8C-4228-AAAA-33D0B8AB71C7}"/>
              </a:ext>
            </a:extLst>
          </p:cNvPr>
          <p:cNvSpPr>
            <a:spLocks noGrp="1"/>
          </p:cNvSpPr>
          <p:nvPr>
            <p:ph type="body" sz="quarter" idx="18" hasCustomPrompt="1"/>
          </p:nvPr>
        </p:nvSpPr>
        <p:spPr>
          <a:xfrm>
            <a:off x="4931596" y="4347439"/>
            <a:ext cx="2107323" cy="504825"/>
          </a:xfrm>
        </p:spPr>
        <p:txBody>
          <a:bodyPr/>
          <a:lstStyle>
            <a:lvl1pPr marL="101600" indent="0">
              <a:buNone/>
              <a:defRPr/>
            </a:lvl1pPr>
          </a:lstStyle>
          <a:p>
            <a:pPr lvl="0"/>
            <a:r>
              <a:rPr lang="en-US" dirty="0"/>
              <a:t>Image 2 title</a:t>
            </a:r>
          </a:p>
        </p:txBody>
      </p:sp>
      <p:sp>
        <p:nvSpPr>
          <p:cNvPr id="19" name="Image 2">
            <a:extLst>
              <a:ext uri="{FF2B5EF4-FFF2-40B4-BE49-F238E27FC236}">
                <a16:creationId xmlns:a16="http://schemas.microsoft.com/office/drawing/2014/main" id="{812D2BB4-4991-47F8-9E82-9C9B41B052FB}"/>
              </a:ext>
            </a:extLst>
          </p:cNvPr>
          <p:cNvSpPr>
            <a:spLocks noGrp="1"/>
          </p:cNvSpPr>
          <p:nvPr>
            <p:ph type="pic" sz="quarter" idx="19" hasCustomPrompt="1"/>
          </p:nvPr>
        </p:nvSpPr>
        <p:spPr>
          <a:xfrm>
            <a:off x="4931596" y="1806537"/>
            <a:ext cx="2107323" cy="2397164"/>
          </a:xfrm>
        </p:spPr>
        <p:txBody>
          <a:bodyPr/>
          <a:lstStyle>
            <a:lvl1pPr marL="101600" indent="0">
              <a:buNone/>
              <a:defRPr/>
            </a:lvl1pPr>
          </a:lstStyle>
          <a:p>
            <a:r>
              <a:rPr lang="en-US" dirty="0"/>
              <a:t>Image 2</a:t>
            </a:r>
          </a:p>
        </p:txBody>
      </p:sp>
      <p:sp>
        <p:nvSpPr>
          <p:cNvPr id="21" name="Label 2.1">
            <a:extLst>
              <a:ext uri="{FF2B5EF4-FFF2-40B4-BE49-F238E27FC236}">
                <a16:creationId xmlns:a16="http://schemas.microsoft.com/office/drawing/2014/main" id="{15D9E78D-62D4-4D7C-8E37-E1A000DA23A2}"/>
              </a:ext>
            </a:extLst>
          </p:cNvPr>
          <p:cNvSpPr>
            <a:spLocks noGrp="1"/>
          </p:cNvSpPr>
          <p:nvPr>
            <p:ph type="body" sz="quarter" idx="20" hasCustomPrompt="1"/>
          </p:nvPr>
        </p:nvSpPr>
        <p:spPr>
          <a:xfrm>
            <a:off x="7304580" y="1794947"/>
            <a:ext cx="1534619" cy="608524"/>
          </a:xfrm>
        </p:spPr>
        <p:txBody>
          <a:bodyPr/>
          <a:lstStyle>
            <a:lvl1pPr marL="101600" indent="0">
              <a:buNone/>
              <a:defRPr/>
            </a:lvl1pPr>
          </a:lstStyle>
          <a:p>
            <a:pPr lvl="0"/>
            <a:r>
              <a:rPr lang="en-US" dirty="0"/>
              <a:t>Label 2.1</a:t>
            </a:r>
          </a:p>
        </p:txBody>
      </p:sp>
      <p:sp>
        <p:nvSpPr>
          <p:cNvPr id="23" name="Label 2.2">
            <a:extLst>
              <a:ext uri="{FF2B5EF4-FFF2-40B4-BE49-F238E27FC236}">
                <a16:creationId xmlns:a16="http://schemas.microsoft.com/office/drawing/2014/main" id="{0ECEA5DA-0702-46DA-A4DD-66B7E7FF424B}"/>
              </a:ext>
            </a:extLst>
          </p:cNvPr>
          <p:cNvSpPr>
            <a:spLocks noGrp="1"/>
          </p:cNvSpPr>
          <p:nvPr>
            <p:ph type="body" sz="quarter" idx="21" hasCustomPrompt="1"/>
          </p:nvPr>
        </p:nvSpPr>
        <p:spPr>
          <a:xfrm>
            <a:off x="7304579" y="2707481"/>
            <a:ext cx="1534619" cy="608524"/>
          </a:xfrm>
        </p:spPr>
        <p:txBody>
          <a:bodyPr/>
          <a:lstStyle>
            <a:lvl1pPr marL="101600" indent="0">
              <a:buNone/>
              <a:defRPr/>
            </a:lvl1pPr>
          </a:lstStyle>
          <a:p>
            <a:pPr lvl="0"/>
            <a:r>
              <a:rPr lang="en-US" dirty="0"/>
              <a:t>Label 2.2</a:t>
            </a:r>
          </a:p>
        </p:txBody>
      </p:sp>
      <p:sp>
        <p:nvSpPr>
          <p:cNvPr id="25" name="Label 2.3">
            <a:extLst>
              <a:ext uri="{FF2B5EF4-FFF2-40B4-BE49-F238E27FC236}">
                <a16:creationId xmlns:a16="http://schemas.microsoft.com/office/drawing/2014/main" id="{64C63D68-E200-46DF-8E34-92DC66FE879B}"/>
              </a:ext>
            </a:extLst>
          </p:cNvPr>
          <p:cNvSpPr>
            <a:spLocks noGrp="1"/>
          </p:cNvSpPr>
          <p:nvPr>
            <p:ph type="body" sz="quarter" idx="22" hasCustomPrompt="1"/>
          </p:nvPr>
        </p:nvSpPr>
        <p:spPr>
          <a:xfrm>
            <a:off x="7304579" y="3579818"/>
            <a:ext cx="1534620" cy="608524"/>
          </a:xfrm>
        </p:spPr>
        <p:txBody>
          <a:bodyPr/>
          <a:lstStyle>
            <a:lvl1pPr marL="101600" indent="0">
              <a:buNone/>
              <a:defRPr/>
            </a:lvl1pPr>
          </a:lstStyle>
          <a:p>
            <a:pPr lvl="0"/>
            <a:r>
              <a:rPr lang="en-US" dirty="0"/>
              <a:t>Label 2.3</a:t>
            </a:r>
          </a:p>
        </p:txBody>
      </p:sp>
      <p:sp>
        <p:nvSpPr>
          <p:cNvPr id="3" name="Date Placeholder 2">
            <a:extLst>
              <a:ext uri="{FF2B5EF4-FFF2-40B4-BE49-F238E27FC236}">
                <a16:creationId xmlns:a16="http://schemas.microsoft.com/office/drawing/2014/main" id="{D8A4DA0A-BA94-4C4E-A521-FB23D113A856}"/>
              </a:ext>
            </a:extLst>
          </p:cNvPr>
          <p:cNvSpPr>
            <a:spLocks noGrp="1"/>
          </p:cNvSpPr>
          <p:nvPr>
            <p:ph type="dt" idx="10"/>
          </p:nvPr>
        </p:nvSpPr>
        <p:spPr/>
        <p:txBody>
          <a:bodyPr/>
          <a:lstStyle/>
          <a:p>
            <a:endParaRPr lang="en-US"/>
          </a:p>
        </p:txBody>
      </p:sp>
      <p:sp>
        <p:nvSpPr>
          <p:cNvPr id="4" name="Slide Number Placeholder 3">
            <a:extLst>
              <a:ext uri="{FF2B5EF4-FFF2-40B4-BE49-F238E27FC236}">
                <a16:creationId xmlns:a16="http://schemas.microsoft.com/office/drawing/2014/main" id="{44569933-5FC5-4C73-96ED-E1AC0FC867FE}"/>
              </a:ext>
            </a:extLst>
          </p:cNvPr>
          <p:cNvSpPr>
            <a:spLocks noGrp="1"/>
          </p:cNvSpPr>
          <p:nvPr>
            <p:ph type="sldNum" idx="11"/>
          </p:nvPr>
        </p:nvSpPr>
        <p:spPr/>
        <p:txBody>
          <a:bodyPr/>
          <a:lstStyle/>
          <a:p>
            <a:pPr marL="0" marR="0" lvl="0" indent="0" algn="r" rtl="0">
              <a:spcBef>
                <a:spcPts val="0"/>
              </a:spcBef>
              <a:buSzPct val="25000"/>
              <a:buNone/>
            </a:pPr>
            <a:fld id="{00000000-1234-1234-1234-123412341234}" type="slidenum">
              <a:rPr lang="en-US" sz="900" b="0" i="0" u="none" strike="noStrike" cap="none" smtClean="0">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6487214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8"/>
        <p:cNvGrpSpPr/>
        <p:nvPr/>
      </p:nvGrpSpPr>
      <p:grpSpPr>
        <a:xfrm>
          <a:off x="0" y="0"/>
          <a:ext cx="0" cy="0"/>
          <a:chOff x="0" y="0"/>
          <a:chExt cx="0" cy="0"/>
        </a:xfrm>
      </p:grpSpPr>
      <p:sp>
        <p:nvSpPr>
          <p:cNvPr id="69" name="Title Placeholder"/>
          <p:cNvSpPr txBox="1">
            <a:spLocks noGrp="1"/>
          </p:cNvSpPr>
          <p:nvPr>
            <p:ph type="title" hasCustomPrompt="1"/>
          </p:nvPr>
        </p:nvSpPr>
        <p:spPr>
          <a:xfrm>
            <a:off x="685800" y="1447800"/>
            <a:ext cx="7772400" cy="2152651"/>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sz="3600" dirty="0">
                <a:latin typeface="+mj-lt"/>
              </a:rPr>
              <a:t>Click to add title	</a:t>
            </a:r>
            <a:endParaRPr dirty="0"/>
          </a:p>
        </p:txBody>
      </p:sp>
      <p:sp>
        <p:nvSpPr>
          <p:cNvPr id="70" name="Content Placeholder"/>
          <p:cNvSpPr txBox="1">
            <a:spLocks noGrp="1"/>
          </p:cNvSpPr>
          <p:nvPr>
            <p:ph type="body" idx="1"/>
          </p:nvPr>
        </p:nvSpPr>
        <p:spPr>
          <a:xfrm>
            <a:off x="674687" y="3962400"/>
            <a:ext cx="7794626"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457200" marR="0" lvl="1" indent="0" algn="l" rtl="0">
              <a:spcBef>
                <a:spcPts val="600"/>
              </a:spcBef>
              <a:buClr>
                <a:srgbClr val="007FA3"/>
              </a:buClr>
              <a:buFont typeface="Arial"/>
              <a:buNone/>
              <a:defRPr sz="1800" b="0" i="0" u="none" strike="noStrike" cap="none">
                <a:solidFill>
                  <a:srgbClr val="888888"/>
                </a:solidFill>
                <a:latin typeface="Arial"/>
                <a:ea typeface="Arial"/>
                <a:cs typeface="Arial"/>
                <a:sym typeface="Arial"/>
              </a:defRPr>
            </a:lvl2pPr>
            <a:lvl3pPr marL="914400" marR="0" lvl="2" indent="0" algn="l" rtl="0">
              <a:spcBef>
                <a:spcPts val="600"/>
              </a:spcBef>
              <a:buClr>
                <a:srgbClr val="007FA3"/>
              </a:buClr>
              <a:buFont typeface="Arial"/>
              <a:buNone/>
              <a:defRPr sz="1600" b="0" i="0" u="none" strike="noStrike" cap="none">
                <a:solidFill>
                  <a:srgbClr val="888888"/>
                </a:solidFill>
                <a:latin typeface="Arial"/>
                <a:ea typeface="Arial"/>
                <a:cs typeface="Arial"/>
                <a:sym typeface="Arial"/>
              </a:defRPr>
            </a:lvl3pPr>
            <a:lvl4pPr marL="1371600" marR="0" lvl="3"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4pPr>
            <a:lvl5pPr marL="1828800" marR="0" lvl="4"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5pPr>
            <a:lvl6pPr marL="2286000" marR="0" lvl="5"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6pPr>
            <a:lvl7pPr marL="2743200" marR="0" lvl="6"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7pPr>
            <a:lvl8pPr marL="3200400" marR="0" lvl="7"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8pPr>
            <a:lvl9pPr marL="3657600" marR="0" lvl="8"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9pPr>
          </a:lstStyle>
          <a:p>
            <a:endParaRPr dirty="0"/>
          </a:p>
        </p:txBody>
      </p:sp>
      <p:sp>
        <p:nvSpPr>
          <p:cNvPr id="72" name="Shape 72"/>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add copyright">
    <p:spTree>
      <p:nvGrpSpPr>
        <p:cNvPr id="1" name="Shape 17"/>
        <p:cNvGrpSpPr/>
        <p:nvPr/>
      </p:nvGrpSpPr>
      <p:grpSpPr>
        <a:xfrm>
          <a:off x="0" y="0"/>
          <a:ext cx="0" cy="0"/>
          <a:chOff x="0" y="0"/>
          <a:chExt cx="0" cy="0"/>
        </a:xfrm>
      </p:grpSpPr>
      <p:sp>
        <p:nvSpPr>
          <p:cNvPr id="18" name="Shape 18"/>
          <p:cNvSpPr/>
          <p:nvPr/>
        </p:nvSpPr>
        <p:spPr>
          <a:xfrm>
            <a:off x="0" y="0"/>
            <a:ext cx="9144000" cy="3886200"/>
          </a:xfrm>
          <a:prstGeom prst="rect">
            <a:avLst/>
          </a:prstGeom>
          <a:solidFill>
            <a:srgbClr val="007FA3"/>
          </a:solidFill>
          <a:ln w="25400" cap="flat" cmpd="sng">
            <a:solidFill>
              <a:srgbClr val="007FA3"/>
            </a:solidFill>
            <a:prstDash val="solid"/>
            <a:round/>
            <a:headEnd type="none" w="med" len="med"/>
            <a:tailEnd type="none" w="med" len="med"/>
          </a:ln>
        </p:spPr>
        <p:txBody>
          <a:bodyPr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19" name="Title Placeholder"/>
          <p:cNvSpPr txBox="1">
            <a:spLocks noGrp="1"/>
          </p:cNvSpPr>
          <p:nvPr>
            <p:ph type="ctrTitle"/>
          </p:nvPr>
        </p:nvSpPr>
        <p:spPr>
          <a:xfrm>
            <a:off x="685800" y="762000"/>
            <a:ext cx="7772400" cy="2838451"/>
          </a:xfrm>
          <a:prstGeom prst="rect">
            <a:avLst/>
          </a:prstGeom>
          <a:noFill/>
          <a:ln>
            <a:noFill/>
          </a:ln>
        </p:spPr>
        <p:txBody>
          <a:bodyPr lIns="91425" tIns="91425" rIns="91425" bIns="91425" anchor="b" anchorCtr="0"/>
          <a:lstStyle>
            <a:lvl1pPr marL="0" marR="0" lvl="0" indent="0" algn="l" rtl="0">
              <a:lnSpc>
                <a:spcPct val="100000"/>
              </a:lnSpc>
              <a:spcBef>
                <a:spcPts val="0"/>
              </a:spcBef>
              <a:buClr>
                <a:schemeClr val="lt1"/>
              </a:buClr>
              <a:buFont typeface="Times New Roman"/>
              <a:buNone/>
              <a:defRPr sz="3600" b="1" i="0" u="none" strike="noStrike" cap="none">
                <a:solidFill>
                  <a:schemeClr val="lt1"/>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0" name="Content Placeholder"/>
          <p:cNvSpPr txBox="1">
            <a:spLocks noGrp="1"/>
          </p:cNvSpPr>
          <p:nvPr>
            <p:ph type="subTitle" idx="1"/>
          </p:nvPr>
        </p:nvSpPr>
        <p:spPr>
          <a:xfrm>
            <a:off x="674687" y="3962400"/>
            <a:ext cx="7794625"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400" b="0" i="0" u="none" strike="noStrike" cap="none">
                <a:solidFill>
                  <a:schemeClr val="dk1"/>
                </a:solidFill>
                <a:latin typeface="Arial"/>
                <a:ea typeface="Arial"/>
                <a:cs typeface="Arial"/>
                <a:sym typeface="Arial"/>
              </a:defRPr>
            </a:lvl1pPr>
            <a:lvl2pPr marL="457200" marR="0" lvl="1"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2pPr>
            <a:lvl3pPr marL="914400" marR="0" lvl="2"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3pPr>
            <a:lvl4pPr marL="1371600" marR="0" lvl="3"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4pPr>
            <a:lvl5pPr marL="1828800" marR="0" lvl="4"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5pPr>
            <a:lvl6pPr marL="2286000" marR="0" lvl="5"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6pPr>
            <a:lvl7pPr marL="2743200" marR="0" lvl="6"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7pPr>
            <a:lvl8pPr marL="3200400" marR="0" lvl="7"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8pPr>
            <a:lvl9pPr marL="3657600" marR="0" lvl="8"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9pPr>
          </a:lstStyle>
          <a:p>
            <a:endParaRPr dirty="0"/>
          </a:p>
        </p:txBody>
      </p:sp>
      <p:sp>
        <p:nvSpPr>
          <p:cNvPr id="22" name="Shape 22"/>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sz="900" b="0" i="0" u="none" strike="noStrike" kern="0" cap="none" spc="0" normalizeH="0" baseline="0" noProof="0">
              <a:ln>
                <a:noFill/>
              </a:ln>
              <a:solidFill>
                <a:srgbClr val="FFFFFF"/>
              </a:solidFill>
              <a:effectLst/>
              <a:uLnTx/>
              <a:uFillTx/>
              <a:latin typeface="Arial"/>
              <a:cs typeface="Arial"/>
              <a:sym typeface="Arial"/>
            </a:endParaRPr>
          </a:p>
        </p:txBody>
      </p:sp>
      <p:sp>
        <p:nvSpPr>
          <p:cNvPr id="23" name="Shape 23"/>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fld id="{00000000-1234-1234-1234-123412341234}" type="slidenum">
              <a:rPr kumimoji="0" lang="en-US" sz="900" b="0" i="0" u="none" strike="noStrike" kern="0" cap="none" spc="0" normalizeH="0" baseline="0" noProof="0">
                <a:ln>
                  <a:noFill/>
                </a:ln>
                <a:solidFill>
                  <a:srgbClr val="FFFFFF"/>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Tx/>
                <a:buSzPct val="25000"/>
                <a:buFontTx/>
                <a:buNone/>
                <a:tabLst/>
                <a:defRPr/>
              </a:pPr>
              <a:t>‹#›</a:t>
            </a:fld>
            <a:endParaRPr kumimoji="0" lang="en-US" sz="9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13" name="Picture Placeholder 8">
            <a:extLst>
              <a:ext uri="{FF2B5EF4-FFF2-40B4-BE49-F238E27FC236}">
                <a16:creationId xmlns:a16="http://schemas.microsoft.com/office/drawing/2014/main" id="{C6122C06-0248-45C8-9890-FDA2C7B0CDBA}"/>
              </a:ext>
            </a:extLst>
          </p:cNvPr>
          <p:cNvSpPr>
            <a:spLocks noGrp="1"/>
          </p:cNvSpPr>
          <p:nvPr>
            <p:ph type="pic" sz="quarter" idx="16" hasCustomPrompt="1"/>
          </p:nvPr>
        </p:nvSpPr>
        <p:spPr>
          <a:xfrm>
            <a:off x="457200" y="6400801"/>
            <a:ext cx="1001713" cy="228600"/>
          </a:xfrm>
        </p:spPr>
        <p:txBody>
          <a:bodyPr anchor="ctr"/>
          <a:lstStyle>
            <a:lvl1pPr>
              <a:buNone/>
              <a:defRPr sz="1200">
                <a:latin typeface="Verdana" panose="020B0604030504040204" pitchFamily="34" charset="0"/>
                <a:ea typeface="Verdana" panose="020B0604030504040204" pitchFamily="34" charset="0"/>
              </a:defRPr>
            </a:lvl1pPr>
          </a:lstStyle>
          <a:p>
            <a:r>
              <a:rPr lang="en-US" dirty="0"/>
              <a:t>Logo</a:t>
            </a:r>
          </a:p>
        </p:txBody>
      </p:sp>
      <p:sp>
        <p:nvSpPr>
          <p:cNvPr id="3" name="Content Placeholder 2">
            <a:extLst>
              <a:ext uri="{FF2B5EF4-FFF2-40B4-BE49-F238E27FC236}">
                <a16:creationId xmlns:a16="http://schemas.microsoft.com/office/drawing/2014/main" id="{B3F9E3F0-3064-41BA-BF34-B5D9350D8D48}"/>
              </a:ext>
            </a:extLst>
          </p:cNvPr>
          <p:cNvSpPr>
            <a:spLocks noGrp="1"/>
          </p:cNvSpPr>
          <p:nvPr>
            <p:ph sz="quarter" idx="17" hasCustomPrompt="1"/>
          </p:nvPr>
        </p:nvSpPr>
        <p:spPr>
          <a:xfrm>
            <a:off x="1836402" y="6400801"/>
            <a:ext cx="6908800" cy="228600"/>
          </a:xfrm>
        </p:spPr>
        <p:txBody>
          <a:bodyPr anchor="ctr"/>
          <a:lstStyle>
            <a:lvl1pPr algn="r">
              <a:buNone/>
              <a:defRPr sz="1200">
                <a:latin typeface="Verdana" panose="020B0604030504040204" pitchFamily="34" charset="0"/>
                <a:ea typeface="Verdana" panose="020B0604030504040204" pitchFamily="34" charset="0"/>
              </a:defRPr>
            </a:lvl1pPr>
          </a:lstStyle>
          <a:p>
            <a:pPr lvl="0"/>
            <a:r>
              <a:rPr lang="en-US" dirty="0"/>
              <a:t>Copyright Information</a:t>
            </a:r>
          </a:p>
        </p:txBody>
      </p:sp>
    </p:spTree>
    <p:extLst>
      <p:ext uri="{BB962C8B-B14F-4D97-AF65-F5344CB8AC3E}">
        <p14:creationId xmlns:p14="http://schemas.microsoft.com/office/powerpoint/2010/main" val="4215940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Shape 24"/>
        <p:cNvGrpSpPr/>
        <p:nvPr/>
      </p:nvGrpSpPr>
      <p:grpSpPr>
        <a:xfrm>
          <a:off x="0" y="0"/>
          <a:ext cx="0" cy="0"/>
          <a:chOff x="0" y="0"/>
          <a:chExt cx="0" cy="0"/>
        </a:xfrm>
      </p:grpSpPr>
      <p:sp>
        <p:nvSpPr>
          <p:cNvPr id="25" name="Title Placeholder"/>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4" name="Content Placeholder 3">
            <a:extLst>
              <a:ext uri="{FF2B5EF4-FFF2-40B4-BE49-F238E27FC236}">
                <a16:creationId xmlns:a16="http://schemas.microsoft.com/office/drawing/2014/main" id="{00F45AE3-EB76-41DE-97B2-CFE79B73D3C6}"/>
              </a:ext>
            </a:extLst>
          </p:cNvPr>
          <p:cNvSpPr>
            <a:spLocks noGrp="1"/>
          </p:cNvSpPr>
          <p:nvPr>
            <p:ph sz="quarter" idx="13"/>
          </p:nvPr>
        </p:nvSpPr>
        <p:spPr>
          <a:xfrm>
            <a:off x="457200" y="1441450"/>
            <a:ext cx="8232775" cy="470996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Shape 28"/>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Two Content">
    <p:spTree>
      <p:nvGrpSpPr>
        <p:cNvPr id="1" name="Shape 30"/>
        <p:cNvGrpSpPr/>
        <p:nvPr/>
      </p:nvGrpSpPr>
      <p:grpSpPr>
        <a:xfrm>
          <a:off x="0" y="0"/>
          <a:ext cx="0" cy="0"/>
          <a:chOff x="0" y="0"/>
          <a:chExt cx="0" cy="0"/>
        </a:xfrm>
      </p:grpSpPr>
      <p:sp>
        <p:nvSpPr>
          <p:cNvPr id="31" name="Title Placeholder"/>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4" name="Content Placeholder 3">
            <a:extLst>
              <a:ext uri="{FF2B5EF4-FFF2-40B4-BE49-F238E27FC236}">
                <a16:creationId xmlns:a16="http://schemas.microsoft.com/office/drawing/2014/main" id="{211BB07C-705F-4113-A2C5-779D6EA64D97}"/>
              </a:ext>
            </a:extLst>
          </p:cNvPr>
          <p:cNvSpPr>
            <a:spLocks noGrp="1"/>
          </p:cNvSpPr>
          <p:nvPr>
            <p:ph sz="quarter" idx="13"/>
          </p:nvPr>
        </p:nvSpPr>
        <p:spPr>
          <a:xfrm>
            <a:off x="457200" y="1556327"/>
            <a:ext cx="8229600" cy="2267528"/>
          </a:xfrm>
        </p:spPr>
        <p:txBody>
          <a:bodyPr/>
          <a:lstStyle/>
          <a:p>
            <a:pPr lvl="0"/>
            <a:r>
              <a:rPr lang="en-US" dirty="0"/>
              <a:t>Edit Master text styles</a:t>
            </a:r>
          </a:p>
        </p:txBody>
      </p:sp>
      <p:sp>
        <p:nvSpPr>
          <p:cNvPr id="7" name="Content Placeholder 6">
            <a:extLst>
              <a:ext uri="{FF2B5EF4-FFF2-40B4-BE49-F238E27FC236}">
                <a16:creationId xmlns:a16="http://schemas.microsoft.com/office/drawing/2014/main" id="{820D01C0-4FD2-4065-9EC3-96A308398288}"/>
              </a:ext>
            </a:extLst>
          </p:cNvPr>
          <p:cNvSpPr>
            <a:spLocks noGrp="1"/>
          </p:cNvSpPr>
          <p:nvPr>
            <p:ph sz="quarter" idx="14"/>
          </p:nvPr>
        </p:nvSpPr>
        <p:spPr>
          <a:xfrm>
            <a:off x="457200" y="3971925"/>
            <a:ext cx="8229600" cy="2105025"/>
          </a:xfrm>
        </p:spPr>
        <p:txBody>
          <a:bodyPr/>
          <a:lstStyle/>
          <a:p>
            <a:pPr lvl="0"/>
            <a:r>
              <a:rPr lang="en-US" dirty="0"/>
              <a:t>Edit Master text styles</a:t>
            </a:r>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Three Content">
    <p:spTree>
      <p:nvGrpSpPr>
        <p:cNvPr id="1" name="Shape 30"/>
        <p:cNvGrpSpPr/>
        <p:nvPr/>
      </p:nvGrpSpPr>
      <p:grpSpPr>
        <a:xfrm>
          <a:off x="0" y="0"/>
          <a:ext cx="0" cy="0"/>
          <a:chOff x="0" y="0"/>
          <a:chExt cx="0" cy="0"/>
        </a:xfrm>
      </p:grpSpPr>
      <p:sp>
        <p:nvSpPr>
          <p:cNvPr id="31" name="Title Placeholder"/>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 name="Content Placeholder 2">
            <a:extLst>
              <a:ext uri="{FF2B5EF4-FFF2-40B4-BE49-F238E27FC236}">
                <a16:creationId xmlns:a16="http://schemas.microsoft.com/office/drawing/2014/main" id="{6F503D41-401A-43DB-9BC0-38F51965B892}"/>
              </a:ext>
            </a:extLst>
          </p:cNvPr>
          <p:cNvSpPr>
            <a:spLocks noGrp="1"/>
          </p:cNvSpPr>
          <p:nvPr>
            <p:ph sz="quarter" idx="15"/>
          </p:nvPr>
        </p:nvSpPr>
        <p:spPr>
          <a:xfrm>
            <a:off x="457200" y="1556327"/>
            <a:ext cx="3635375" cy="4520623"/>
          </a:xfrm>
        </p:spPr>
        <p:txBody>
          <a:bodyPr/>
          <a:lstStyle/>
          <a:p>
            <a:pPr lvl="0"/>
            <a:r>
              <a:rPr lang="en-US" dirty="0"/>
              <a:t>Edit Master text styles</a:t>
            </a:r>
          </a:p>
        </p:txBody>
      </p:sp>
      <p:sp>
        <p:nvSpPr>
          <p:cNvPr id="4" name="Content Placeholder 3">
            <a:extLst>
              <a:ext uri="{FF2B5EF4-FFF2-40B4-BE49-F238E27FC236}">
                <a16:creationId xmlns:a16="http://schemas.microsoft.com/office/drawing/2014/main" id="{211BB07C-705F-4113-A2C5-779D6EA64D97}"/>
              </a:ext>
            </a:extLst>
          </p:cNvPr>
          <p:cNvSpPr>
            <a:spLocks noGrp="1"/>
          </p:cNvSpPr>
          <p:nvPr>
            <p:ph sz="quarter" idx="13"/>
          </p:nvPr>
        </p:nvSpPr>
        <p:spPr>
          <a:xfrm>
            <a:off x="4234542" y="1556327"/>
            <a:ext cx="4452257" cy="2267528"/>
          </a:xfrm>
        </p:spPr>
        <p:txBody>
          <a:bodyPr/>
          <a:lstStyle/>
          <a:p>
            <a:pPr lvl="0"/>
            <a:r>
              <a:rPr lang="en-US" dirty="0"/>
              <a:t>Edit Master text styles</a:t>
            </a:r>
          </a:p>
        </p:txBody>
      </p:sp>
      <p:sp>
        <p:nvSpPr>
          <p:cNvPr id="7" name="Content Placeholder 6">
            <a:extLst>
              <a:ext uri="{FF2B5EF4-FFF2-40B4-BE49-F238E27FC236}">
                <a16:creationId xmlns:a16="http://schemas.microsoft.com/office/drawing/2014/main" id="{820D01C0-4FD2-4065-9EC3-96A308398288}"/>
              </a:ext>
            </a:extLst>
          </p:cNvPr>
          <p:cNvSpPr>
            <a:spLocks noGrp="1"/>
          </p:cNvSpPr>
          <p:nvPr>
            <p:ph sz="quarter" idx="14"/>
          </p:nvPr>
        </p:nvSpPr>
        <p:spPr>
          <a:xfrm>
            <a:off x="4234542" y="3971925"/>
            <a:ext cx="4452258" cy="2105025"/>
          </a:xfrm>
        </p:spPr>
        <p:txBody>
          <a:bodyPr/>
          <a:lstStyle/>
          <a:p>
            <a:pPr lvl="0"/>
            <a:r>
              <a:rPr lang="en-US" dirty="0"/>
              <a:t>Edit Master text styles</a:t>
            </a:r>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2769062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wo Columns">
    <p:spTree>
      <p:nvGrpSpPr>
        <p:cNvPr id="1" name="Shape 30"/>
        <p:cNvGrpSpPr/>
        <p:nvPr/>
      </p:nvGrpSpPr>
      <p:grpSpPr>
        <a:xfrm>
          <a:off x="0" y="0"/>
          <a:ext cx="0" cy="0"/>
          <a:chOff x="0" y="0"/>
          <a:chExt cx="0" cy="0"/>
        </a:xfrm>
      </p:grpSpPr>
      <p:sp>
        <p:nvSpPr>
          <p:cNvPr id="31" name="Title Placeholder"/>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8" name="Content Placeholder 7">
            <a:extLst>
              <a:ext uri="{FF2B5EF4-FFF2-40B4-BE49-F238E27FC236}">
                <a16:creationId xmlns:a16="http://schemas.microsoft.com/office/drawing/2014/main" id="{82CB7AFE-9851-46A0-B2FB-0A5EE6AEFCA6}"/>
              </a:ext>
            </a:extLst>
          </p:cNvPr>
          <p:cNvSpPr>
            <a:spLocks noGrp="1"/>
          </p:cNvSpPr>
          <p:nvPr>
            <p:ph sz="quarter" idx="13" hasCustomPrompt="1"/>
          </p:nvPr>
        </p:nvSpPr>
        <p:spPr>
          <a:xfrm>
            <a:off x="457200" y="1552575"/>
            <a:ext cx="3991970" cy="4438650"/>
          </a:xfrm>
        </p:spPr>
        <p:txBody>
          <a:bodyPr/>
          <a:lstStyle>
            <a:lvl1pPr>
              <a:defRPr/>
            </a:lvl1pPr>
          </a:lstStyle>
          <a:p>
            <a:pPr lvl="0"/>
            <a:r>
              <a:rPr lang="en-US" dirty="0"/>
              <a:t>Click to add text</a:t>
            </a:r>
          </a:p>
        </p:txBody>
      </p:sp>
      <p:sp>
        <p:nvSpPr>
          <p:cNvPr id="16" name="Content Placeholder 7">
            <a:extLst>
              <a:ext uri="{FF2B5EF4-FFF2-40B4-BE49-F238E27FC236}">
                <a16:creationId xmlns:a16="http://schemas.microsoft.com/office/drawing/2014/main" id="{75D3A394-A5AF-478E-AC3D-2714CFF806D2}"/>
              </a:ext>
            </a:extLst>
          </p:cNvPr>
          <p:cNvSpPr>
            <a:spLocks noGrp="1"/>
          </p:cNvSpPr>
          <p:nvPr>
            <p:ph sz="quarter" idx="14" hasCustomPrompt="1"/>
          </p:nvPr>
        </p:nvSpPr>
        <p:spPr>
          <a:xfrm>
            <a:off x="4694830" y="1552575"/>
            <a:ext cx="3991970" cy="4438650"/>
          </a:xfrm>
        </p:spPr>
        <p:txBody>
          <a:bodyPr/>
          <a:lstStyle/>
          <a:p>
            <a:pPr lvl="0"/>
            <a:r>
              <a:rPr lang="en-US" dirty="0"/>
              <a:t>Click to add text</a:t>
            </a:r>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4126110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hree Columns">
    <p:spTree>
      <p:nvGrpSpPr>
        <p:cNvPr id="1" name="Shape 30"/>
        <p:cNvGrpSpPr/>
        <p:nvPr/>
      </p:nvGrpSpPr>
      <p:grpSpPr>
        <a:xfrm>
          <a:off x="0" y="0"/>
          <a:ext cx="0" cy="0"/>
          <a:chOff x="0" y="0"/>
          <a:chExt cx="0" cy="0"/>
        </a:xfrm>
      </p:grpSpPr>
      <p:sp>
        <p:nvSpPr>
          <p:cNvPr id="31" name="Title Placeholder"/>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16" name="Content Placeholder 7">
            <a:extLst>
              <a:ext uri="{FF2B5EF4-FFF2-40B4-BE49-F238E27FC236}">
                <a16:creationId xmlns:a16="http://schemas.microsoft.com/office/drawing/2014/main" id="{75D3A394-A5AF-478E-AC3D-2714CFF806D2}"/>
              </a:ext>
            </a:extLst>
          </p:cNvPr>
          <p:cNvSpPr>
            <a:spLocks noGrp="1"/>
          </p:cNvSpPr>
          <p:nvPr>
            <p:ph sz="quarter" idx="14" hasCustomPrompt="1"/>
          </p:nvPr>
        </p:nvSpPr>
        <p:spPr>
          <a:xfrm>
            <a:off x="457201" y="1552575"/>
            <a:ext cx="2595603" cy="4438650"/>
          </a:xfrm>
        </p:spPr>
        <p:txBody>
          <a:bodyPr/>
          <a:lstStyle/>
          <a:p>
            <a:pPr lvl="0"/>
            <a:r>
              <a:rPr lang="en-US" dirty="0"/>
              <a:t>Click to add text</a:t>
            </a:r>
          </a:p>
        </p:txBody>
      </p:sp>
      <p:sp>
        <p:nvSpPr>
          <p:cNvPr id="8" name="Content Placeholder 7">
            <a:extLst>
              <a:ext uri="{FF2B5EF4-FFF2-40B4-BE49-F238E27FC236}">
                <a16:creationId xmlns:a16="http://schemas.microsoft.com/office/drawing/2014/main" id="{82CB7AFE-9851-46A0-B2FB-0A5EE6AEFCA6}"/>
              </a:ext>
            </a:extLst>
          </p:cNvPr>
          <p:cNvSpPr>
            <a:spLocks noGrp="1"/>
          </p:cNvSpPr>
          <p:nvPr>
            <p:ph sz="quarter" idx="13" hasCustomPrompt="1"/>
          </p:nvPr>
        </p:nvSpPr>
        <p:spPr>
          <a:xfrm>
            <a:off x="3274199" y="1552575"/>
            <a:ext cx="2595602" cy="4438650"/>
          </a:xfrm>
        </p:spPr>
        <p:txBody>
          <a:bodyPr/>
          <a:lstStyle>
            <a:lvl1pPr>
              <a:defRPr/>
            </a:lvl1pPr>
          </a:lstStyle>
          <a:p>
            <a:pPr lvl="0"/>
            <a:r>
              <a:rPr lang="en-US" dirty="0"/>
              <a:t>Click to add text</a:t>
            </a:r>
          </a:p>
        </p:txBody>
      </p:sp>
      <p:sp>
        <p:nvSpPr>
          <p:cNvPr id="17" name="Content Placeholder 7">
            <a:extLst>
              <a:ext uri="{FF2B5EF4-FFF2-40B4-BE49-F238E27FC236}">
                <a16:creationId xmlns:a16="http://schemas.microsoft.com/office/drawing/2014/main" id="{5D721EFE-2C28-4C54-8BB9-3FCF3DECD16D}"/>
              </a:ext>
            </a:extLst>
          </p:cNvPr>
          <p:cNvSpPr>
            <a:spLocks noGrp="1"/>
          </p:cNvSpPr>
          <p:nvPr>
            <p:ph sz="quarter" idx="15" hasCustomPrompt="1"/>
          </p:nvPr>
        </p:nvSpPr>
        <p:spPr>
          <a:xfrm>
            <a:off x="6091197" y="1552575"/>
            <a:ext cx="2595603" cy="4438650"/>
          </a:xfrm>
        </p:spPr>
        <p:txBody>
          <a:bodyPr/>
          <a:lstStyle/>
          <a:p>
            <a:pPr lvl="0"/>
            <a:r>
              <a:rPr lang="en-US" dirty="0"/>
              <a:t>Click to add text</a:t>
            </a:r>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4164433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Four Content">
    <p:spTree>
      <p:nvGrpSpPr>
        <p:cNvPr id="1" name="Shape 30"/>
        <p:cNvGrpSpPr/>
        <p:nvPr/>
      </p:nvGrpSpPr>
      <p:grpSpPr>
        <a:xfrm>
          <a:off x="0" y="0"/>
          <a:ext cx="0" cy="0"/>
          <a:chOff x="0" y="0"/>
          <a:chExt cx="0" cy="0"/>
        </a:xfrm>
      </p:grpSpPr>
      <p:sp>
        <p:nvSpPr>
          <p:cNvPr id="31" name="Title Placeholder"/>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8" name="Content Placeholder 7">
            <a:extLst>
              <a:ext uri="{FF2B5EF4-FFF2-40B4-BE49-F238E27FC236}">
                <a16:creationId xmlns:a16="http://schemas.microsoft.com/office/drawing/2014/main" id="{82CB7AFE-9851-46A0-B2FB-0A5EE6AEFCA6}"/>
              </a:ext>
            </a:extLst>
          </p:cNvPr>
          <p:cNvSpPr>
            <a:spLocks noGrp="1"/>
          </p:cNvSpPr>
          <p:nvPr>
            <p:ph sz="quarter" idx="13" hasCustomPrompt="1"/>
          </p:nvPr>
        </p:nvSpPr>
        <p:spPr>
          <a:xfrm>
            <a:off x="457200" y="1552575"/>
            <a:ext cx="1885950" cy="4438650"/>
          </a:xfrm>
        </p:spPr>
        <p:txBody>
          <a:bodyPr/>
          <a:lstStyle>
            <a:lvl1pPr>
              <a:defRPr/>
            </a:lvl1pPr>
          </a:lstStyle>
          <a:p>
            <a:pPr lvl="0"/>
            <a:r>
              <a:rPr lang="en-US" dirty="0"/>
              <a:t>Click to add text</a:t>
            </a:r>
          </a:p>
        </p:txBody>
      </p:sp>
      <p:sp>
        <p:nvSpPr>
          <p:cNvPr id="16" name="Content Placeholder 7">
            <a:extLst>
              <a:ext uri="{FF2B5EF4-FFF2-40B4-BE49-F238E27FC236}">
                <a16:creationId xmlns:a16="http://schemas.microsoft.com/office/drawing/2014/main" id="{75D3A394-A5AF-478E-AC3D-2714CFF806D2}"/>
              </a:ext>
            </a:extLst>
          </p:cNvPr>
          <p:cNvSpPr>
            <a:spLocks noGrp="1"/>
          </p:cNvSpPr>
          <p:nvPr>
            <p:ph sz="quarter" idx="14" hasCustomPrompt="1"/>
          </p:nvPr>
        </p:nvSpPr>
        <p:spPr>
          <a:xfrm>
            <a:off x="2572593" y="1552575"/>
            <a:ext cx="1885950" cy="4438650"/>
          </a:xfrm>
        </p:spPr>
        <p:txBody>
          <a:bodyPr/>
          <a:lstStyle/>
          <a:p>
            <a:pPr lvl="0"/>
            <a:r>
              <a:rPr lang="en-US" dirty="0"/>
              <a:t>Click to add text</a:t>
            </a:r>
          </a:p>
        </p:txBody>
      </p:sp>
      <p:sp>
        <p:nvSpPr>
          <p:cNvPr id="17" name="Content Placeholder 7">
            <a:extLst>
              <a:ext uri="{FF2B5EF4-FFF2-40B4-BE49-F238E27FC236}">
                <a16:creationId xmlns:a16="http://schemas.microsoft.com/office/drawing/2014/main" id="{5D721EFE-2C28-4C54-8BB9-3FCF3DECD16D}"/>
              </a:ext>
            </a:extLst>
          </p:cNvPr>
          <p:cNvSpPr>
            <a:spLocks noGrp="1"/>
          </p:cNvSpPr>
          <p:nvPr>
            <p:ph sz="quarter" idx="15" hasCustomPrompt="1"/>
          </p:nvPr>
        </p:nvSpPr>
        <p:spPr>
          <a:xfrm>
            <a:off x="4687986" y="1552575"/>
            <a:ext cx="1885950" cy="4438650"/>
          </a:xfrm>
        </p:spPr>
        <p:txBody>
          <a:bodyPr/>
          <a:lstStyle/>
          <a:p>
            <a:pPr lvl="0"/>
            <a:r>
              <a:rPr lang="en-US" dirty="0"/>
              <a:t>Click to add text</a:t>
            </a:r>
          </a:p>
        </p:txBody>
      </p:sp>
      <p:sp>
        <p:nvSpPr>
          <p:cNvPr id="18" name="Content Placeholder 7">
            <a:extLst>
              <a:ext uri="{FF2B5EF4-FFF2-40B4-BE49-F238E27FC236}">
                <a16:creationId xmlns:a16="http://schemas.microsoft.com/office/drawing/2014/main" id="{99D20A0E-9225-48FB-91AF-C7D8DE4D66F4}"/>
              </a:ext>
            </a:extLst>
          </p:cNvPr>
          <p:cNvSpPr>
            <a:spLocks noGrp="1"/>
          </p:cNvSpPr>
          <p:nvPr>
            <p:ph sz="quarter" idx="16" hasCustomPrompt="1"/>
          </p:nvPr>
        </p:nvSpPr>
        <p:spPr>
          <a:xfrm>
            <a:off x="6803378" y="1552575"/>
            <a:ext cx="1885950" cy="4438650"/>
          </a:xfrm>
        </p:spPr>
        <p:txBody>
          <a:bodyPr/>
          <a:lstStyle/>
          <a:p>
            <a:pPr marL="256032" marR="0" lvl="0" indent="-154432" algn="l" defTabSz="914400" rtl="0" eaLnBrk="1" fontAlgn="auto" latinLnBrk="0" hangingPunct="1">
              <a:lnSpc>
                <a:spcPct val="100000"/>
              </a:lnSpc>
              <a:spcBef>
                <a:spcPts val="1500"/>
              </a:spcBef>
              <a:spcAft>
                <a:spcPts val="0"/>
              </a:spcAft>
              <a:buClr>
                <a:srgbClr val="007FA3"/>
              </a:buClr>
              <a:buSzPct val="100000"/>
              <a:buFont typeface="Arial"/>
              <a:buChar char="•"/>
              <a:tabLst/>
              <a:defRPr/>
            </a:pPr>
            <a:r>
              <a:rPr lang="en-US" dirty="0"/>
              <a:t>Click to add text</a:t>
            </a:r>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301121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Figure + Caption">
    <p:spTree>
      <p:nvGrpSpPr>
        <p:cNvPr id="1" name="Shape 53"/>
        <p:cNvGrpSpPr/>
        <p:nvPr/>
      </p:nvGrpSpPr>
      <p:grpSpPr>
        <a:xfrm>
          <a:off x="0" y="0"/>
          <a:ext cx="0" cy="0"/>
          <a:chOff x="0" y="0"/>
          <a:chExt cx="0" cy="0"/>
        </a:xfrm>
      </p:grpSpPr>
      <p:sp>
        <p:nvSpPr>
          <p:cNvPr id="54" name="Tile Placeholder"/>
          <p:cNvSpPr txBox="1">
            <a:spLocks noGrp="1"/>
          </p:cNvSpPr>
          <p:nvPr>
            <p:ph type="title" hasCustomPrompt="1"/>
          </p:nvPr>
        </p:nvSpPr>
        <p:spPr>
          <a:xfrm>
            <a:off x="457200" y="228600"/>
            <a:ext cx="8229600" cy="106679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dirty="0"/>
              <a:t>Click to add figure number and title</a:t>
            </a:r>
            <a:endParaRPr dirty="0"/>
          </a:p>
        </p:txBody>
      </p:sp>
      <p:sp>
        <p:nvSpPr>
          <p:cNvPr id="3" name="Picture Placeholder 2">
            <a:extLst>
              <a:ext uri="{FF2B5EF4-FFF2-40B4-BE49-F238E27FC236}">
                <a16:creationId xmlns:a16="http://schemas.microsoft.com/office/drawing/2014/main" id="{AD3CB993-AC2C-41C5-BFB7-F2499EC1A14C}"/>
              </a:ext>
            </a:extLst>
          </p:cNvPr>
          <p:cNvSpPr>
            <a:spLocks noGrp="1"/>
          </p:cNvSpPr>
          <p:nvPr>
            <p:ph type="pic" sz="quarter" idx="13"/>
          </p:nvPr>
        </p:nvSpPr>
        <p:spPr>
          <a:xfrm>
            <a:off x="457200" y="1512888"/>
            <a:ext cx="8232775" cy="3417887"/>
          </a:xfrm>
        </p:spPr>
        <p:txBody>
          <a:bodyPr/>
          <a:lstStyle/>
          <a:p>
            <a:endParaRPr lang="en-US" dirty="0"/>
          </a:p>
        </p:txBody>
      </p:sp>
      <p:sp>
        <p:nvSpPr>
          <p:cNvPr id="55" name="Content Placeholder"/>
          <p:cNvSpPr txBox="1">
            <a:spLocks noGrp="1"/>
          </p:cNvSpPr>
          <p:nvPr>
            <p:ph type="body" idx="1" hasCustomPrompt="1"/>
          </p:nvPr>
        </p:nvSpPr>
        <p:spPr>
          <a:xfrm>
            <a:off x="457200" y="5050971"/>
            <a:ext cx="8229600" cy="1018367"/>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1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r>
              <a:rPr lang="en-US" dirty="0"/>
              <a:t>Click to add caption</a:t>
            </a:r>
            <a:endParaRPr dirty="0"/>
          </a:p>
        </p:txBody>
      </p:sp>
      <p:sp>
        <p:nvSpPr>
          <p:cNvPr id="57" name="Shape 57"/>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dk1"/>
                </a:solidFill>
                <a:latin typeface="Arial"/>
                <a:ea typeface="Arial"/>
                <a:cs typeface="Arial"/>
                <a:sym typeface="Arial"/>
              </a:rPr>
              <a:t>‹#›</a:t>
            </a:fld>
            <a:endParaRPr lang="en-US" sz="9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8850975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1.pn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sz="3600" dirty="0">
                <a:latin typeface="+mj-lt"/>
              </a:rPr>
              <a:t>Click to add title</a:t>
            </a:r>
            <a:endParaRPr dirty="0"/>
          </a:p>
        </p:txBody>
      </p:sp>
      <p:sp>
        <p:nvSpPr>
          <p:cNvPr id="11" name="Shape 11"/>
          <p:cNvSpPr txBox="1">
            <a:spLocks noGrp="1"/>
          </p:cNvSpPr>
          <p:nvPr>
            <p:ph type="body" idx="1"/>
          </p:nvPr>
        </p:nvSpPr>
        <p:spPr>
          <a:xfrm>
            <a:off x="457200" y="1600200"/>
            <a:ext cx="8229600" cy="4428411"/>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tx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pPr>
              <a:defRPr/>
            </a:pPr>
            <a:endParaRPr lang="en-US" dirty="0">
              <a:solidFill>
                <a:schemeClr val="tx1"/>
              </a:solidFill>
            </a:endParaRPr>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lvl1pPr>
              <a:defRPr>
                <a:solidFill>
                  <a:schemeClr val="tx1"/>
                </a:solidFill>
              </a:defRPr>
            </a:lvl1pPr>
          </a:lstStyle>
          <a:p>
            <a:pPr algn="r">
              <a:buSzPct val="25000"/>
              <a:defRPr/>
            </a:pPr>
            <a:fld id="{00000000-1234-1234-1234-123412341234}" type="slidenum">
              <a:rPr lang="en-US" sz="900" smtClean="0"/>
              <a:pPr algn="r">
                <a:buSzPct val="25000"/>
                <a:defRPr/>
              </a:pPr>
              <a:t>‹#›</a:t>
            </a:fld>
            <a:endParaRPr lang="en-US" sz="900" dirty="0"/>
          </a:p>
        </p:txBody>
      </p:sp>
    </p:spTree>
    <p:extLst>
      <p:ext uri="{BB962C8B-B14F-4D97-AF65-F5344CB8AC3E}">
        <p14:creationId xmlns:p14="http://schemas.microsoft.com/office/powerpoint/2010/main" val="3246644562"/>
      </p:ext>
    </p:extLst>
  </p:cSld>
  <p:clrMap bg1="lt1" tx1="dk1" bg2="dk2" tx2="lt2" accent1="accent1" accent2="accent2" accent3="accent3" accent4="accent4" accent5="accent5" accent6="accent6" hlink="hlink" folHlink="folHlink"/>
  <p:sldLayoutIdLst>
    <p:sldLayoutId id="2147483675" r:id="rId1"/>
    <p:sldLayoutId id="2147483664"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3600" b="0" i="0" u="none" strike="noStrike" cap="none">
          <a:solidFill>
            <a:srgbClr val="000000"/>
          </a:solidFill>
          <a:latin typeface="+mj-lt"/>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6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Title Placeholder"/>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sz="3600" dirty="0">
                <a:latin typeface="+mj-lt"/>
              </a:rPr>
              <a:t>Click to add title</a:t>
            </a:r>
            <a:endParaRPr dirty="0"/>
          </a:p>
        </p:txBody>
      </p:sp>
      <p:sp>
        <p:nvSpPr>
          <p:cNvPr id="11" name="Content Placeholder"/>
          <p:cNvSpPr txBox="1">
            <a:spLocks noGrp="1"/>
          </p:cNvSpPr>
          <p:nvPr>
            <p:ph type="body" idx="1"/>
          </p:nvPr>
        </p:nvSpPr>
        <p:spPr>
          <a:xfrm>
            <a:off x="457200" y="1600200"/>
            <a:ext cx="8229600" cy="4428411"/>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pic>
        <p:nvPicPr>
          <p:cNvPr id="15" name="Logo" descr="Pearson Logo"/>
          <p:cNvPicPr preferRelativeResize="0"/>
          <p:nvPr userDrawn="1"/>
        </p:nvPicPr>
        <p:blipFill rotWithShape="1">
          <a:blip r:embed="rId13">
            <a:alphaModFix/>
          </a:blip>
          <a:srcRect/>
          <a:stretch/>
        </p:blipFill>
        <p:spPr>
          <a:xfrm>
            <a:off x="443972" y="6429709"/>
            <a:ext cx="917999" cy="279914"/>
          </a:xfrm>
          <a:prstGeom prst="rect">
            <a:avLst/>
          </a:prstGeom>
          <a:noFill/>
          <a:ln>
            <a:noFill/>
          </a:ln>
        </p:spPr>
      </p:pic>
      <p:sp>
        <p:nvSpPr>
          <p:cNvPr id="16" name="Copyright"/>
          <p:cNvSpPr txBox="1"/>
          <p:nvPr/>
        </p:nvSpPr>
        <p:spPr>
          <a:xfrm>
            <a:off x="1600200" y="6429344"/>
            <a:ext cx="7162799" cy="200054"/>
          </a:xfrm>
          <a:prstGeom prst="rect">
            <a:avLst/>
          </a:prstGeom>
          <a:noFill/>
          <a:ln>
            <a:noFill/>
          </a:ln>
        </p:spPr>
        <p:txBody>
          <a:bodyPr lIns="91425" tIns="45700" rIns="91425" bIns="45700" anchor="ctr" anchorCtr="0">
            <a:no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a:ea typeface="Verdana" panose="020B0604030504040204" pitchFamily="34" charset="0"/>
                <a:cs typeface="Verdana" panose="020B0604030504040204" pitchFamily="34" charset="0"/>
              </a:rPr>
              <a:t>Copyright © 2021, 2018, 2015 Pearson Education, Inc. All Rights Reserved</a:t>
            </a:r>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76" r:id="rId3"/>
    <p:sldLayoutId id="2147483677" r:id="rId4"/>
    <p:sldLayoutId id="2147483678" r:id="rId5"/>
    <p:sldLayoutId id="2147483679" r:id="rId6"/>
    <p:sldLayoutId id="2147483671" r:id="rId7"/>
    <p:sldLayoutId id="2147483673" r:id="rId8"/>
    <p:sldLayoutId id="2147483670" r:id="rId9"/>
    <p:sldLayoutId id="2147483669" r:id="rId10"/>
    <p:sldLayoutId id="2147483655"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3600" b="0" i="0" u="none" strike="noStrike" cap="none">
          <a:solidFill>
            <a:srgbClr val="000000"/>
          </a:solidFill>
          <a:latin typeface="+mj-lt"/>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5.sv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a11y.pearson.com/"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mailto:annmarie.short@pearson.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9" name="Title 1">
            <a:extLst>
              <a:ext uri="{FF2B5EF4-FFF2-40B4-BE49-F238E27FC236}">
                <a16:creationId xmlns:a16="http://schemas.microsoft.com/office/drawing/2014/main" id="{EF3320E2-C54F-408D-B51D-2B0EF2BEA88A}"/>
              </a:ext>
            </a:extLst>
          </p:cNvPr>
          <p:cNvSpPr>
            <a:spLocks noGrp="1"/>
          </p:cNvSpPr>
          <p:nvPr>
            <p:ph type="ctrTitle"/>
          </p:nvPr>
        </p:nvSpPr>
        <p:spPr/>
        <p:txBody>
          <a:bodyPr/>
          <a:lstStyle/>
          <a:p>
            <a:r>
              <a:rPr lang="en-US" dirty="0"/>
              <a:t>Lecture PowerPoint (PPT)</a:t>
            </a:r>
            <a:br>
              <a:rPr lang="en-US" dirty="0"/>
            </a:br>
            <a:r>
              <a:rPr lang="en-US" dirty="0"/>
              <a:t>Vendor Notes		</a:t>
            </a:r>
          </a:p>
        </p:txBody>
      </p:sp>
      <p:sp>
        <p:nvSpPr>
          <p:cNvPr id="10" name="Subtitle 1">
            <a:extLst>
              <a:ext uri="{FF2B5EF4-FFF2-40B4-BE49-F238E27FC236}">
                <a16:creationId xmlns:a16="http://schemas.microsoft.com/office/drawing/2014/main" id="{62B19C9B-D4C0-40C0-8D21-871B1ACD99BF}"/>
              </a:ext>
            </a:extLst>
          </p:cNvPr>
          <p:cNvSpPr>
            <a:spLocks noGrp="1"/>
          </p:cNvSpPr>
          <p:nvPr>
            <p:ph type="subTitle" idx="1"/>
          </p:nvPr>
        </p:nvSpPr>
        <p:spPr/>
        <p:txBody>
          <a:bodyPr>
            <a:noAutofit/>
          </a:bodyPr>
          <a:lstStyle/>
          <a:p>
            <a:r>
              <a:rPr lang="en-US" dirty="0">
                <a:latin typeface="+mn-lt"/>
                <a:cs typeface="Times New Roman" panose="02020603050405020304" pitchFamily="18" charset="0"/>
              </a:rPr>
              <a:t>Slides 1 – 3 are for internal use only</a:t>
            </a:r>
          </a:p>
          <a:p>
            <a:r>
              <a:rPr lang="en-US" dirty="0">
                <a:latin typeface="+mn-lt"/>
                <a:cs typeface="Times New Roman" panose="02020603050405020304" pitchFamily="18" charset="0"/>
              </a:rPr>
              <a:t>Slides 4 – 15 are Pearson approved template slides</a:t>
            </a:r>
          </a:p>
          <a:p>
            <a:endParaRPr lang="en-US" sz="1200" dirty="0">
              <a:latin typeface="+mn-lt"/>
              <a:cs typeface="Times New Roman" panose="02020603050405020304" pitchFamily="18" charset="0"/>
            </a:endParaRPr>
          </a:p>
          <a:p>
            <a:r>
              <a:rPr lang="en-US" sz="1600" dirty="0">
                <a:latin typeface="+mn-lt"/>
                <a:cs typeface="Times New Roman" panose="02020603050405020304" pitchFamily="18" charset="0"/>
              </a:rPr>
              <a:t>Updated: </a:t>
            </a:r>
            <a:r>
              <a:rPr lang="en-US" sz="1600" b="1" dirty="0">
                <a:solidFill>
                  <a:srgbClr val="C00000"/>
                </a:solidFill>
                <a:latin typeface="+mn-lt"/>
                <a:cs typeface="Times New Roman" panose="02020603050405020304" pitchFamily="18" charset="0"/>
              </a:rPr>
              <a:t>October 2020</a:t>
            </a:r>
          </a:p>
        </p:txBody>
      </p:sp>
      <p:pic>
        <p:nvPicPr>
          <p:cNvPr id="6" name="Picture Placeholder 16" descr="Pearson Logo">
            <a:extLst>
              <a:ext uri="{FF2B5EF4-FFF2-40B4-BE49-F238E27FC236}">
                <a16:creationId xmlns:a16="http://schemas.microsoft.com/office/drawing/2014/main" id="{C148BC84-48B5-41B6-BED7-D8D8C892BA32}"/>
              </a:ext>
            </a:extLst>
          </p:cNvPr>
          <p:cNvPicPr>
            <a:picLocks noChangeAspect="1"/>
          </p:cNvPicPr>
          <p:nvPr/>
        </p:nvPicPr>
        <p:blipFill>
          <a:blip r:embed="rId3"/>
          <a:stretch>
            <a:fillRect/>
          </a:stretch>
        </p:blipFill>
        <p:spPr>
          <a:xfrm>
            <a:off x="446315" y="6433574"/>
            <a:ext cx="914400" cy="27622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 name="Title 1">
            <a:extLst>
              <a:ext uri="{FF2B5EF4-FFF2-40B4-BE49-F238E27FC236}">
                <a16:creationId xmlns:a16="http://schemas.microsoft.com/office/drawing/2014/main" id="{6C2ADC8B-F3C7-4C93-9CF9-28A7B7546F91}"/>
              </a:ext>
            </a:extLst>
          </p:cNvPr>
          <p:cNvSpPr>
            <a:spLocks noGrp="1"/>
          </p:cNvSpPr>
          <p:nvPr>
            <p:ph type="title"/>
          </p:nvPr>
        </p:nvSpPr>
        <p:spPr/>
        <p:txBody>
          <a:bodyPr/>
          <a:lstStyle/>
          <a:p>
            <a:r>
              <a:rPr lang="en-US" dirty="0"/>
              <a:t>Figure with Caption Box</a:t>
            </a:r>
          </a:p>
        </p:txBody>
      </p:sp>
      <p:sp>
        <p:nvSpPr>
          <p:cNvPr id="4" name="Picture Placeholder 3">
            <a:extLst>
              <a:ext uri="{FF2B5EF4-FFF2-40B4-BE49-F238E27FC236}">
                <a16:creationId xmlns:a16="http://schemas.microsoft.com/office/drawing/2014/main" id="{FA655790-336C-47C5-8EDF-11DBC7520DAD}"/>
              </a:ext>
            </a:extLst>
          </p:cNvPr>
          <p:cNvSpPr>
            <a:spLocks noGrp="1"/>
          </p:cNvSpPr>
          <p:nvPr>
            <p:ph type="pic" sz="quarter" idx="13"/>
          </p:nvPr>
        </p:nvSpPr>
        <p:spPr/>
      </p:sp>
      <p:sp>
        <p:nvSpPr>
          <p:cNvPr id="3" name="Text Placeholder 2">
            <a:extLst>
              <a:ext uri="{FF2B5EF4-FFF2-40B4-BE49-F238E27FC236}">
                <a16:creationId xmlns:a16="http://schemas.microsoft.com/office/drawing/2014/main" id="{B441293C-6C69-4CF2-B1C9-75DA713BB823}"/>
              </a:ext>
            </a:extLst>
          </p:cNvPr>
          <p:cNvSpPr>
            <a:spLocks noGrp="1"/>
          </p:cNvSpPr>
          <p:nvPr>
            <p:ph type="body" idx="1"/>
          </p:nvPr>
        </p:nvSpPr>
        <p:spPr/>
        <p:txBody>
          <a:bodyPr anchor="b"/>
          <a:lstStyle/>
          <a:p>
            <a:pPr marL="101600" indent="0">
              <a:buNone/>
            </a:pPr>
            <a:r>
              <a:rPr lang="en-US" sz="1200" dirty="0">
                <a:latin typeface="+mn-lt"/>
                <a:ea typeface="Verdana" panose="020B0604030504040204" pitchFamily="34" charset="0"/>
                <a:cs typeface="Verdana" panose="020B0604030504040204" pitchFamily="34" charset="0"/>
              </a:rPr>
              <a:t>Caption goes here or in the Notes </a:t>
            </a:r>
            <a:r>
              <a:rPr lang="en-US" dirty="0">
                <a:latin typeface="+mn-lt"/>
                <a:ea typeface="Verdana" panose="020B0604030504040204" pitchFamily="34" charset="0"/>
                <a:cs typeface="Verdana" panose="020B0604030504040204" pitchFamily="34" charset="0"/>
              </a:rPr>
              <a:t>Pane</a:t>
            </a:r>
            <a:endParaRPr lang="en-US" sz="1200" dirty="0">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10706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 name="Title 1">
            <a:extLst>
              <a:ext uri="{FF2B5EF4-FFF2-40B4-BE49-F238E27FC236}">
                <a16:creationId xmlns:a16="http://schemas.microsoft.com/office/drawing/2014/main" id="{6C2ADC8B-F3C7-4C93-9CF9-28A7B7546F91}"/>
              </a:ext>
            </a:extLst>
          </p:cNvPr>
          <p:cNvSpPr>
            <a:spLocks noGrp="1"/>
          </p:cNvSpPr>
          <p:nvPr>
            <p:ph type="title"/>
          </p:nvPr>
        </p:nvSpPr>
        <p:spPr/>
        <p:txBody>
          <a:bodyPr/>
          <a:lstStyle/>
          <a:p>
            <a:r>
              <a:rPr lang="en-US" dirty="0"/>
              <a:t>Figure with 1 Content Box and Caption Box</a:t>
            </a:r>
            <a:endParaRPr lang="en-US" sz="2800" dirty="0">
              <a:solidFill>
                <a:srgbClr val="FF0000"/>
              </a:solidFill>
            </a:endParaRPr>
          </a:p>
        </p:txBody>
      </p:sp>
      <p:sp>
        <p:nvSpPr>
          <p:cNvPr id="13" name="Content Placeholder 12">
            <a:extLst>
              <a:ext uri="{FF2B5EF4-FFF2-40B4-BE49-F238E27FC236}">
                <a16:creationId xmlns:a16="http://schemas.microsoft.com/office/drawing/2014/main" id="{887A869D-60C7-4292-AB8A-FFE0E246D482}"/>
              </a:ext>
            </a:extLst>
          </p:cNvPr>
          <p:cNvSpPr>
            <a:spLocks noGrp="1"/>
          </p:cNvSpPr>
          <p:nvPr>
            <p:ph sz="quarter" idx="13"/>
          </p:nvPr>
        </p:nvSpPr>
        <p:spPr/>
        <p:txBody>
          <a:bodyPr/>
          <a:lstStyle/>
          <a:p>
            <a:endParaRPr lang="en-US" dirty="0"/>
          </a:p>
        </p:txBody>
      </p:sp>
      <p:sp>
        <p:nvSpPr>
          <p:cNvPr id="17" name="Content Placeholder 16">
            <a:extLst>
              <a:ext uri="{FF2B5EF4-FFF2-40B4-BE49-F238E27FC236}">
                <a16:creationId xmlns:a16="http://schemas.microsoft.com/office/drawing/2014/main" id="{C47804D4-DF4A-41A0-A316-C8177545A1F8}"/>
              </a:ext>
            </a:extLst>
          </p:cNvPr>
          <p:cNvSpPr>
            <a:spLocks noGrp="1"/>
          </p:cNvSpPr>
          <p:nvPr>
            <p:ph sz="quarter" idx="15"/>
          </p:nvPr>
        </p:nvSpPr>
        <p:spPr/>
        <p:txBody>
          <a:bodyPr/>
          <a:lstStyle/>
          <a:p>
            <a:endParaRPr lang="en-US" dirty="0"/>
          </a:p>
        </p:txBody>
      </p:sp>
      <p:sp>
        <p:nvSpPr>
          <p:cNvPr id="16" name="Content Placeholder 15">
            <a:extLst>
              <a:ext uri="{FF2B5EF4-FFF2-40B4-BE49-F238E27FC236}">
                <a16:creationId xmlns:a16="http://schemas.microsoft.com/office/drawing/2014/main" id="{35D5C674-CC23-4C31-90F1-35C93CDCE8F5}"/>
              </a:ext>
            </a:extLst>
          </p:cNvPr>
          <p:cNvSpPr>
            <a:spLocks noGrp="1"/>
          </p:cNvSpPr>
          <p:nvPr>
            <p:ph sz="quarter" idx="14"/>
          </p:nvPr>
        </p:nvSpPr>
        <p:spPr/>
        <p:txBody>
          <a:bodyPr/>
          <a:lstStyle/>
          <a:p>
            <a:endParaRPr lang="en-US"/>
          </a:p>
        </p:txBody>
      </p:sp>
    </p:spTree>
    <p:extLst>
      <p:ext uri="{BB962C8B-B14F-4D97-AF65-F5344CB8AC3E}">
        <p14:creationId xmlns:p14="http://schemas.microsoft.com/office/powerpoint/2010/main" val="3241662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09AA3-9DD6-4772-8DC5-E16F19C5A1DB}"/>
              </a:ext>
            </a:extLst>
          </p:cNvPr>
          <p:cNvSpPr>
            <a:spLocks noGrp="1"/>
          </p:cNvSpPr>
          <p:nvPr>
            <p:ph type="title"/>
          </p:nvPr>
        </p:nvSpPr>
        <p:spPr/>
        <p:txBody>
          <a:bodyPr/>
          <a:lstStyle/>
          <a:p>
            <a:r>
              <a:rPr lang="en-US" dirty="0"/>
              <a:t>Title and 1 image with labels</a:t>
            </a:r>
          </a:p>
        </p:txBody>
      </p:sp>
      <p:sp>
        <p:nvSpPr>
          <p:cNvPr id="11" name="Text Placeholder 10">
            <a:extLst>
              <a:ext uri="{FF2B5EF4-FFF2-40B4-BE49-F238E27FC236}">
                <a16:creationId xmlns:a16="http://schemas.microsoft.com/office/drawing/2014/main" id="{6DA99207-5E11-428B-840B-4F6410C6292E}"/>
              </a:ext>
            </a:extLst>
          </p:cNvPr>
          <p:cNvSpPr>
            <a:spLocks noGrp="1"/>
          </p:cNvSpPr>
          <p:nvPr>
            <p:ph type="body" sz="quarter" idx="13"/>
          </p:nvPr>
        </p:nvSpPr>
        <p:spPr/>
        <p:txBody>
          <a:bodyPr/>
          <a:lstStyle/>
          <a:p>
            <a:endParaRPr lang="en-US"/>
          </a:p>
        </p:txBody>
      </p:sp>
      <p:sp>
        <p:nvSpPr>
          <p:cNvPr id="12" name="Picture Placeholder 11">
            <a:extLst>
              <a:ext uri="{FF2B5EF4-FFF2-40B4-BE49-F238E27FC236}">
                <a16:creationId xmlns:a16="http://schemas.microsoft.com/office/drawing/2014/main" id="{CB3F72C8-F89F-4F05-9260-321A0C767F74}"/>
              </a:ext>
            </a:extLst>
          </p:cNvPr>
          <p:cNvSpPr>
            <a:spLocks noGrp="1"/>
          </p:cNvSpPr>
          <p:nvPr>
            <p:ph type="pic" sz="quarter" idx="14"/>
          </p:nvPr>
        </p:nvSpPr>
        <p:spPr/>
      </p:sp>
      <p:sp>
        <p:nvSpPr>
          <p:cNvPr id="13" name="Text Placeholder 12">
            <a:extLst>
              <a:ext uri="{FF2B5EF4-FFF2-40B4-BE49-F238E27FC236}">
                <a16:creationId xmlns:a16="http://schemas.microsoft.com/office/drawing/2014/main" id="{A700DC56-3E4C-4349-910B-0CAA0C62F919}"/>
              </a:ext>
            </a:extLst>
          </p:cNvPr>
          <p:cNvSpPr>
            <a:spLocks noGrp="1"/>
          </p:cNvSpPr>
          <p:nvPr>
            <p:ph type="body" sz="quarter" idx="15"/>
          </p:nvPr>
        </p:nvSpPr>
        <p:spPr/>
        <p:txBody>
          <a:bodyPr/>
          <a:lstStyle/>
          <a:p>
            <a:endParaRPr lang="en-US" dirty="0"/>
          </a:p>
        </p:txBody>
      </p:sp>
      <p:sp>
        <p:nvSpPr>
          <p:cNvPr id="14" name="Text Placeholder 13">
            <a:extLst>
              <a:ext uri="{FF2B5EF4-FFF2-40B4-BE49-F238E27FC236}">
                <a16:creationId xmlns:a16="http://schemas.microsoft.com/office/drawing/2014/main" id="{D51A9715-1EDD-4F8B-BDBF-3D7CE02C3FA3}"/>
              </a:ext>
            </a:extLst>
          </p:cNvPr>
          <p:cNvSpPr>
            <a:spLocks noGrp="1"/>
          </p:cNvSpPr>
          <p:nvPr>
            <p:ph type="body" sz="quarter" idx="16"/>
          </p:nvPr>
        </p:nvSpPr>
        <p:spPr/>
        <p:txBody>
          <a:bodyPr/>
          <a:lstStyle/>
          <a:p>
            <a:endParaRPr lang="en-US" dirty="0"/>
          </a:p>
        </p:txBody>
      </p:sp>
      <p:sp>
        <p:nvSpPr>
          <p:cNvPr id="17" name="Text Placeholder 16">
            <a:extLst>
              <a:ext uri="{FF2B5EF4-FFF2-40B4-BE49-F238E27FC236}">
                <a16:creationId xmlns:a16="http://schemas.microsoft.com/office/drawing/2014/main" id="{FD2B97E0-24AB-4BB5-8C40-5F6D15175977}"/>
              </a:ext>
            </a:extLst>
          </p:cNvPr>
          <p:cNvSpPr>
            <a:spLocks noGrp="1"/>
          </p:cNvSpPr>
          <p:nvPr>
            <p:ph type="body" sz="quarter" idx="17"/>
          </p:nvPr>
        </p:nvSpPr>
        <p:spPr/>
        <p:txBody>
          <a:bodyPr/>
          <a:lstStyle/>
          <a:p>
            <a:endParaRPr lang="en-US"/>
          </a:p>
        </p:txBody>
      </p:sp>
      <p:sp>
        <p:nvSpPr>
          <p:cNvPr id="18" name="Text Placeholder 17">
            <a:extLst>
              <a:ext uri="{FF2B5EF4-FFF2-40B4-BE49-F238E27FC236}">
                <a16:creationId xmlns:a16="http://schemas.microsoft.com/office/drawing/2014/main" id="{E6FD8DFB-3E8A-4D38-866B-8DAAF47FD572}"/>
              </a:ext>
            </a:extLst>
          </p:cNvPr>
          <p:cNvSpPr>
            <a:spLocks noGrp="1"/>
          </p:cNvSpPr>
          <p:nvPr>
            <p:ph type="body" sz="quarter" idx="18"/>
          </p:nvPr>
        </p:nvSpPr>
        <p:spPr/>
        <p:txBody>
          <a:bodyPr/>
          <a:lstStyle/>
          <a:p>
            <a:endParaRPr lang="en-US" dirty="0"/>
          </a:p>
        </p:txBody>
      </p:sp>
      <p:sp>
        <p:nvSpPr>
          <p:cNvPr id="19" name="Text Placeholder 18">
            <a:extLst>
              <a:ext uri="{FF2B5EF4-FFF2-40B4-BE49-F238E27FC236}">
                <a16:creationId xmlns:a16="http://schemas.microsoft.com/office/drawing/2014/main" id="{99E8DB68-EDC3-4626-8BF0-E20F16294AC6}"/>
              </a:ext>
            </a:extLst>
          </p:cNvPr>
          <p:cNvSpPr>
            <a:spLocks noGrp="1"/>
          </p:cNvSpPr>
          <p:nvPr>
            <p:ph type="body" sz="quarter" idx="19"/>
          </p:nvPr>
        </p:nvSpPr>
        <p:spPr/>
        <p:txBody>
          <a:bodyPr/>
          <a:lstStyle/>
          <a:p>
            <a:endParaRPr lang="en-US"/>
          </a:p>
        </p:txBody>
      </p:sp>
      <p:sp>
        <p:nvSpPr>
          <p:cNvPr id="20" name="Text Placeholder 19">
            <a:extLst>
              <a:ext uri="{FF2B5EF4-FFF2-40B4-BE49-F238E27FC236}">
                <a16:creationId xmlns:a16="http://schemas.microsoft.com/office/drawing/2014/main" id="{7169AF48-A7F6-46BC-B779-C019785DEC4B}"/>
              </a:ext>
            </a:extLst>
          </p:cNvPr>
          <p:cNvSpPr>
            <a:spLocks noGrp="1"/>
          </p:cNvSpPr>
          <p:nvPr>
            <p:ph type="body" sz="quarter" idx="20"/>
          </p:nvPr>
        </p:nvSpPr>
        <p:spPr/>
        <p:txBody>
          <a:bodyPr/>
          <a:lstStyle/>
          <a:p>
            <a:endParaRPr lang="en-US"/>
          </a:p>
        </p:txBody>
      </p:sp>
      <p:sp>
        <p:nvSpPr>
          <p:cNvPr id="15" name="Freeform 15">
            <a:extLst>
              <a:ext uri="{FF2B5EF4-FFF2-40B4-BE49-F238E27FC236}">
                <a16:creationId xmlns:a16="http://schemas.microsoft.com/office/drawing/2014/main" id="{4EC5985D-7BC9-4283-9486-504A1EA5D59C}"/>
              </a:ext>
              <a:ext uri="{C183D7F6-B498-43B3-948B-1728B52AA6E4}">
                <adec:decorative xmlns:adec="http://schemas.microsoft.com/office/drawing/2017/decorative" val="1"/>
              </a:ext>
            </a:extLst>
          </p:cNvPr>
          <p:cNvSpPr/>
          <p:nvPr/>
        </p:nvSpPr>
        <p:spPr>
          <a:xfrm>
            <a:off x="2041900" y="2003739"/>
            <a:ext cx="2026372" cy="157848"/>
          </a:xfrm>
          <a:custGeom>
            <a:avLst/>
            <a:gdLst>
              <a:gd name="connsiteX0" fmla="*/ 12700 w 1865541"/>
              <a:gd name="connsiteY0" fmla="*/ 12700 h 50800"/>
              <a:gd name="connsiteX1" fmla="*/ 1852841 w 1865541"/>
              <a:gd name="connsiteY1" fmla="*/ 12700 h 50800"/>
            </a:gdLst>
            <a:ahLst/>
            <a:cxnLst>
              <a:cxn ang="0">
                <a:pos x="connsiteX0" y="connsiteY0"/>
              </a:cxn>
              <a:cxn ang="1">
                <a:pos x="connsiteX1" y="connsiteY1"/>
              </a:cxn>
            </a:cxnLst>
            <a:rect l="l" t="t" r="r" b="b"/>
            <a:pathLst>
              <a:path w="1865541" h="50800">
                <a:moveTo>
                  <a:pt x="12700" y="12700"/>
                </a:moveTo>
                <a:lnTo>
                  <a:pt x="1852841" y="12700"/>
                </a:lnTo>
              </a:path>
            </a:pathLst>
          </a:custGeom>
          <a:ln w="254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prstClr val="black"/>
              </a:solidFill>
            </a:endParaRPr>
          </a:p>
        </p:txBody>
      </p:sp>
      <p:sp>
        <p:nvSpPr>
          <p:cNvPr id="16" name="Freeform 15">
            <a:extLst>
              <a:ext uri="{FF2B5EF4-FFF2-40B4-BE49-F238E27FC236}">
                <a16:creationId xmlns:a16="http://schemas.microsoft.com/office/drawing/2014/main" id="{36E58CBB-A586-4B5D-B411-12E14325A237}"/>
              </a:ext>
              <a:ext uri="{C183D7F6-B498-43B3-948B-1728B52AA6E4}">
                <adec:decorative xmlns:adec="http://schemas.microsoft.com/office/drawing/2017/decorative" val="1"/>
              </a:ext>
            </a:extLst>
          </p:cNvPr>
          <p:cNvSpPr/>
          <p:nvPr/>
        </p:nvSpPr>
        <p:spPr>
          <a:xfrm>
            <a:off x="2041900" y="2905327"/>
            <a:ext cx="2026372" cy="50800"/>
          </a:xfrm>
          <a:custGeom>
            <a:avLst/>
            <a:gdLst>
              <a:gd name="connsiteX0" fmla="*/ 12700 w 1865541"/>
              <a:gd name="connsiteY0" fmla="*/ 12700 h 50800"/>
              <a:gd name="connsiteX1" fmla="*/ 1852841 w 1865541"/>
              <a:gd name="connsiteY1" fmla="*/ 12700 h 50800"/>
            </a:gdLst>
            <a:ahLst/>
            <a:cxnLst>
              <a:cxn ang="0">
                <a:pos x="connsiteX0" y="connsiteY0"/>
              </a:cxn>
              <a:cxn ang="1">
                <a:pos x="connsiteX1" y="connsiteY1"/>
              </a:cxn>
            </a:cxnLst>
            <a:rect l="l" t="t" r="r" b="b"/>
            <a:pathLst>
              <a:path w="1865541" h="50800">
                <a:moveTo>
                  <a:pt x="12700" y="12700"/>
                </a:moveTo>
                <a:lnTo>
                  <a:pt x="1852841" y="12700"/>
                </a:lnTo>
              </a:path>
            </a:pathLst>
          </a:custGeom>
          <a:ln w="254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prstClr val="black"/>
              </a:solidFill>
            </a:endParaRPr>
          </a:p>
        </p:txBody>
      </p:sp>
      <p:sp>
        <p:nvSpPr>
          <p:cNvPr id="23" name="Freeform 15">
            <a:extLst>
              <a:ext uri="{FF2B5EF4-FFF2-40B4-BE49-F238E27FC236}">
                <a16:creationId xmlns:a16="http://schemas.microsoft.com/office/drawing/2014/main" id="{FFD75062-75F9-462D-A6DC-1BFE4924D22E}"/>
              </a:ext>
              <a:ext uri="{C183D7F6-B498-43B3-948B-1728B52AA6E4}">
                <adec:decorative xmlns:adec="http://schemas.microsoft.com/office/drawing/2017/decorative" val="1"/>
              </a:ext>
            </a:extLst>
          </p:cNvPr>
          <p:cNvSpPr/>
          <p:nvPr/>
        </p:nvSpPr>
        <p:spPr>
          <a:xfrm>
            <a:off x="5334865" y="1924815"/>
            <a:ext cx="2026372" cy="157848"/>
          </a:xfrm>
          <a:custGeom>
            <a:avLst/>
            <a:gdLst>
              <a:gd name="connsiteX0" fmla="*/ 12700 w 1865541"/>
              <a:gd name="connsiteY0" fmla="*/ 12700 h 50800"/>
              <a:gd name="connsiteX1" fmla="*/ 1852841 w 1865541"/>
              <a:gd name="connsiteY1" fmla="*/ 12700 h 50800"/>
            </a:gdLst>
            <a:ahLst/>
            <a:cxnLst>
              <a:cxn ang="0">
                <a:pos x="connsiteX0" y="connsiteY0"/>
              </a:cxn>
              <a:cxn ang="1">
                <a:pos x="connsiteX1" y="connsiteY1"/>
              </a:cxn>
            </a:cxnLst>
            <a:rect l="l" t="t" r="r" b="b"/>
            <a:pathLst>
              <a:path w="1865541" h="50800">
                <a:moveTo>
                  <a:pt x="12700" y="12700"/>
                </a:moveTo>
                <a:lnTo>
                  <a:pt x="1852841" y="12700"/>
                </a:lnTo>
              </a:path>
            </a:pathLst>
          </a:custGeom>
          <a:ln w="254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prstClr val="black"/>
              </a:solidFill>
            </a:endParaRPr>
          </a:p>
        </p:txBody>
      </p:sp>
      <p:sp>
        <p:nvSpPr>
          <p:cNvPr id="24" name="Freeform 15">
            <a:extLst>
              <a:ext uri="{FF2B5EF4-FFF2-40B4-BE49-F238E27FC236}">
                <a16:creationId xmlns:a16="http://schemas.microsoft.com/office/drawing/2014/main" id="{D4448CAC-8837-496E-947A-83195C8E733A}"/>
              </a:ext>
              <a:ext uri="{C183D7F6-B498-43B3-948B-1728B52AA6E4}">
                <adec:decorative xmlns:adec="http://schemas.microsoft.com/office/drawing/2017/decorative" val="1"/>
              </a:ext>
            </a:extLst>
          </p:cNvPr>
          <p:cNvSpPr/>
          <p:nvPr/>
        </p:nvSpPr>
        <p:spPr>
          <a:xfrm>
            <a:off x="5334865" y="2900455"/>
            <a:ext cx="2026372" cy="157848"/>
          </a:xfrm>
          <a:custGeom>
            <a:avLst/>
            <a:gdLst>
              <a:gd name="connsiteX0" fmla="*/ 12700 w 1865541"/>
              <a:gd name="connsiteY0" fmla="*/ 12700 h 50800"/>
              <a:gd name="connsiteX1" fmla="*/ 1852841 w 1865541"/>
              <a:gd name="connsiteY1" fmla="*/ 12700 h 50800"/>
            </a:gdLst>
            <a:ahLst/>
            <a:cxnLst>
              <a:cxn ang="0">
                <a:pos x="connsiteX0" y="connsiteY0"/>
              </a:cxn>
              <a:cxn ang="1">
                <a:pos x="connsiteX1" y="connsiteY1"/>
              </a:cxn>
            </a:cxnLst>
            <a:rect l="l" t="t" r="r" b="b"/>
            <a:pathLst>
              <a:path w="1865541" h="50800">
                <a:moveTo>
                  <a:pt x="12700" y="12700"/>
                </a:moveTo>
                <a:lnTo>
                  <a:pt x="1852841" y="12700"/>
                </a:lnTo>
              </a:path>
            </a:pathLst>
          </a:custGeom>
          <a:ln w="254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prstClr val="black"/>
              </a:solidFill>
            </a:endParaRPr>
          </a:p>
        </p:txBody>
      </p:sp>
      <p:sp>
        <p:nvSpPr>
          <p:cNvPr id="31" name="Freeform 15">
            <a:extLst>
              <a:ext uri="{FF2B5EF4-FFF2-40B4-BE49-F238E27FC236}">
                <a16:creationId xmlns:a16="http://schemas.microsoft.com/office/drawing/2014/main" id="{68122326-6743-45C3-B4D7-068884932F0F}"/>
              </a:ext>
              <a:ext uri="{C183D7F6-B498-43B3-948B-1728B52AA6E4}">
                <adec:decorative xmlns:adec="http://schemas.microsoft.com/office/drawing/2017/decorative" val="1"/>
              </a:ext>
            </a:extLst>
          </p:cNvPr>
          <p:cNvSpPr/>
          <p:nvPr/>
        </p:nvSpPr>
        <p:spPr>
          <a:xfrm>
            <a:off x="2041900" y="3924502"/>
            <a:ext cx="2026372" cy="50800"/>
          </a:xfrm>
          <a:custGeom>
            <a:avLst/>
            <a:gdLst>
              <a:gd name="connsiteX0" fmla="*/ 12700 w 1865541"/>
              <a:gd name="connsiteY0" fmla="*/ 12700 h 50800"/>
              <a:gd name="connsiteX1" fmla="*/ 1852841 w 1865541"/>
              <a:gd name="connsiteY1" fmla="*/ 12700 h 50800"/>
            </a:gdLst>
            <a:ahLst/>
            <a:cxnLst>
              <a:cxn ang="0">
                <a:pos x="connsiteX0" y="connsiteY0"/>
              </a:cxn>
              <a:cxn ang="1">
                <a:pos x="connsiteX1" y="connsiteY1"/>
              </a:cxn>
            </a:cxnLst>
            <a:rect l="l" t="t" r="r" b="b"/>
            <a:pathLst>
              <a:path w="1865541" h="50800">
                <a:moveTo>
                  <a:pt x="12700" y="12700"/>
                </a:moveTo>
                <a:lnTo>
                  <a:pt x="1852841" y="12700"/>
                </a:lnTo>
              </a:path>
            </a:pathLst>
          </a:custGeom>
          <a:ln w="254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dirty="0">
              <a:solidFill>
                <a:prstClr val="black"/>
              </a:solidFill>
            </a:endParaRPr>
          </a:p>
        </p:txBody>
      </p:sp>
      <p:sp>
        <p:nvSpPr>
          <p:cNvPr id="32" name="Freeform 15">
            <a:extLst>
              <a:ext uri="{FF2B5EF4-FFF2-40B4-BE49-F238E27FC236}">
                <a16:creationId xmlns:a16="http://schemas.microsoft.com/office/drawing/2014/main" id="{42CD38BD-3484-47B7-9B09-29B06BC7E1C3}"/>
              </a:ext>
              <a:ext uri="{C183D7F6-B498-43B3-948B-1728B52AA6E4}">
                <adec:decorative xmlns:adec="http://schemas.microsoft.com/office/drawing/2017/decorative" val="1"/>
              </a:ext>
            </a:extLst>
          </p:cNvPr>
          <p:cNvSpPr/>
          <p:nvPr/>
        </p:nvSpPr>
        <p:spPr>
          <a:xfrm>
            <a:off x="5334865" y="3896378"/>
            <a:ext cx="2026372" cy="157848"/>
          </a:xfrm>
          <a:custGeom>
            <a:avLst/>
            <a:gdLst>
              <a:gd name="connsiteX0" fmla="*/ 12700 w 1865541"/>
              <a:gd name="connsiteY0" fmla="*/ 12700 h 50800"/>
              <a:gd name="connsiteX1" fmla="*/ 1852841 w 1865541"/>
              <a:gd name="connsiteY1" fmla="*/ 12700 h 50800"/>
            </a:gdLst>
            <a:ahLst/>
            <a:cxnLst>
              <a:cxn ang="0">
                <a:pos x="connsiteX0" y="connsiteY0"/>
              </a:cxn>
              <a:cxn ang="1">
                <a:pos x="connsiteX1" y="connsiteY1"/>
              </a:cxn>
            </a:cxnLst>
            <a:rect l="l" t="t" r="r" b="b"/>
            <a:pathLst>
              <a:path w="1865541" h="50800">
                <a:moveTo>
                  <a:pt x="12700" y="12700"/>
                </a:moveTo>
                <a:lnTo>
                  <a:pt x="1852841" y="12700"/>
                </a:lnTo>
              </a:path>
            </a:pathLst>
          </a:custGeom>
          <a:ln w="254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prstClr val="black"/>
              </a:solidFill>
            </a:endParaRPr>
          </a:p>
        </p:txBody>
      </p:sp>
    </p:spTree>
    <p:extLst>
      <p:ext uri="{BB962C8B-B14F-4D97-AF65-F5344CB8AC3E}">
        <p14:creationId xmlns:p14="http://schemas.microsoft.com/office/powerpoint/2010/main" val="2387619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9DE892DA-B6C6-4294-8981-9AD640A88011}"/>
              </a:ext>
            </a:extLst>
          </p:cNvPr>
          <p:cNvSpPr>
            <a:spLocks noGrp="1"/>
          </p:cNvSpPr>
          <p:nvPr>
            <p:ph type="title"/>
          </p:nvPr>
        </p:nvSpPr>
        <p:spPr/>
        <p:txBody>
          <a:bodyPr/>
          <a:lstStyle/>
          <a:p>
            <a:r>
              <a:rPr lang="en-US" dirty="0"/>
              <a:t>Title and 2 images with labels</a:t>
            </a:r>
          </a:p>
        </p:txBody>
      </p:sp>
      <p:sp>
        <p:nvSpPr>
          <p:cNvPr id="2" name="Text Placeholder 1">
            <a:extLst>
              <a:ext uri="{FF2B5EF4-FFF2-40B4-BE49-F238E27FC236}">
                <a16:creationId xmlns:a16="http://schemas.microsoft.com/office/drawing/2014/main" id="{973E2741-0D83-4875-8397-94BF251571FC}"/>
              </a:ext>
            </a:extLst>
          </p:cNvPr>
          <p:cNvSpPr>
            <a:spLocks noGrp="1"/>
          </p:cNvSpPr>
          <p:nvPr>
            <p:ph type="body" sz="quarter" idx="13"/>
          </p:nvPr>
        </p:nvSpPr>
        <p:spPr/>
        <p:txBody>
          <a:bodyPr/>
          <a:lstStyle/>
          <a:p>
            <a:endParaRPr lang="en-US" dirty="0"/>
          </a:p>
        </p:txBody>
      </p:sp>
      <p:sp>
        <p:nvSpPr>
          <p:cNvPr id="3" name="Picture Placeholder 2">
            <a:extLst>
              <a:ext uri="{FF2B5EF4-FFF2-40B4-BE49-F238E27FC236}">
                <a16:creationId xmlns:a16="http://schemas.microsoft.com/office/drawing/2014/main" id="{8CD10D97-DF16-4218-900D-B2444C6900DE}"/>
              </a:ext>
            </a:extLst>
          </p:cNvPr>
          <p:cNvSpPr>
            <a:spLocks noGrp="1"/>
          </p:cNvSpPr>
          <p:nvPr>
            <p:ph type="pic" sz="quarter" idx="14"/>
          </p:nvPr>
        </p:nvSpPr>
        <p:spPr/>
      </p:sp>
      <p:sp>
        <p:nvSpPr>
          <p:cNvPr id="4" name="Text Placeholder 3">
            <a:extLst>
              <a:ext uri="{FF2B5EF4-FFF2-40B4-BE49-F238E27FC236}">
                <a16:creationId xmlns:a16="http://schemas.microsoft.com/office/drawing/2014/main" id="{593F6664-564A-4E3B-8D9F-60F098BB01C0}"/>
              </a:ext>
            </a:extLst>
          </p:cNvPr>
          <p:cNvSpPr>
            <a:spLocks noGrp="1"/>
          </p:cNvSpPr>
          <p:nvPr>
            <p:ph type="body" sz="quarter" idx="15"/>
          </p:nvPr>
        </p:nvSpPr>
        <p:spPr/>
        <p:txBody>
          <a:bodyPr/>
          <a:lstStyle/>
          <a:p>
            <a:endParaRPr lang="en-US"/>
          </a:p>
        </p:txBody>
      </p:sp>
      <p:sp>
        <p:nvSpPr>
          <p:cNvPr id="5" name="Text Placeholder 4">
            <a:extLst>
              <a:ext uri="{FF2B5EF4-FFF2-40B4-BE49-F238E27FC236}">
                <a16:creationId xmlns:a16="http://schemas.microsoft.com/office/drawing/2014/main" id="{3D9B4963-DBCA-45D9-8A96-F80615E38375}"/>
              </a:ext>
            </a:extLst>
          </p:cNvPr>
          <p:cNvSpPr>
            <a:spLocks noGrp="1"/>
          </p:cNvSpPr>
          <p:nvPr>
            <p:ph type="body" sz="quarter" idx="16"/>
          </p:nvPr>
        </p:nvSpPr>
        <p:spPr/>
        <p:txBody>
          <a:bodyPr/>
          <a:lstStyle/>
          <a:p>
            <a:endParaRPr lang="en-US"/>
          </a:p>
        </p:txBody>
      </p:sp>
      <p:sp>
        <p:nvSpPr>
          <p:cNvPr id="6" name="Text Placeholder 5">
            <a:extLst>
              <a:ext uri="{FF2B5EF4-FFF2-40B4-BE49-F238E27FC236}">
                <a16:creationId xmlns:a16="http://schemas.microsoft.com/office/drawing/2014/main" id="{833FD4B1-76B0-42C6-8E4F-4034E91BF669}"/>
              </a:ext>
            </a:extLst>
          </p:cNvPr>
          <p:cNvSpPr>
            <a:spLocks noGrp="1"/>
          </p:cNvSpPr>
          <p:nvPr>
            <p:ph type="body" sz="quarter" idx="17"/>
          </p:nvPr>
        </p:nvSpPr>
        <p:spPr/>
        <p:txBody>
          <a:bodyPr/>
          <a:lstStyle/>
          <a:p>
            <a:endParaRPr lang="en-US" dirty="0"/>
          </a:p>
        </p:txBody>
      </p:sp>
      <p:sp>
        <p:nvSpPr>
          <p:cNvPr id="7" name="Text Placeholder 6">
            <a:extLst>
              <a:ext uri="{FF2B5EF4-FFF2-40B4-BE49-F238E27FC236}">
                <a16:creationId xmlns:a16="http://schemas.microsoft.com/office/drawing/2014/main" id="{9546504E-7C8E-4454-94D4-2C6D9AFBA660}"/>
              </a:ext>
            </a:extLst>
          </p:cNvPr>
          <p:cNvSpPr>
            <a:spLocks noGrp="1"/>
          </p:cNvSpPr>
          <p:nvPr>
            <p:ph type="body" sz="quarter" idx="18"/>
          </p:nvPr>
        </p:nvSpPr>
        <p:spPr/>
        <p:txBody>
          <a:bodyPr/>
          <a:lstStyle/>
          <a:p>
            <a:endParaRPr lang="en-US" dirty="0"/>
          </a:p>
        </p:txBody>
      </p:sp>
      <p:sp>
        <p:nvSpPr>
          <p:cNvPr id="8" name="Picture Placeholder 7">
            <a:extLst>
              <a:ext uri="{FF2B5EF4-FFF2-40B4-BE49-F238E27FC236}">
                <a16:creationId xmlns:a16="http://schemas.microsoft.com/office/drawing/2014/main" id="{24BB35B4-2667-4D10-AE92-068F6D0DEF0B}"/>
              </a:ext>
            </a:extLst>
          </p:cNvPr>
          <p:cNvSpPr>
            <a:spLocks noGrp="1"/>
          </p:cNvSpPr>
          <p:nvPr>
            <p:ph type="pic" sz="quarter" idx="19"/>
          </p:nvPr>
        </p:nvSpPr>
        <p:spPr/>
      </p:sp>
      <p:sp>
        <p:nvSpPr>
          <p:cNvPr id="9" name="Text Placeholder 8">
            <a:extLst>
              <a:ext uri="{FF2B5EF4-FFF2-40B4-BE49-F238E27FC236}">
                <a16:creationId xmlns:a16="http://schemas.microsoft.com/office/drawing/2014/main" id="{33762666-5A13-4949-B09F-112D8DE1550F}"/>
              </a:ext>
            </a:extLst>
          </p:cNvPr>
          <p:cNvSpPr>
            <a:spLocks noGrp="1"/>
          </p:cNvSpPr>
          <p:nvPr>
            <p:ph type="body" sz="quarter" idx="20"/>
          </p:nvPr>
        </p:nvSpPr>
        <p:spPr/>
        <p:txBody>
          <a:bodyPr/>
          <a:lstStyle/>
          <a:p>
            <a:endParaRPr lang="en-US"/>
          </a:p>
        </p:txBody>
      </p:sp>
      <p:sp>
        <p:nvSpPr>
          <p:cNvPr id="10" name="Text Placeholder 9">
            <a:extLst>
              <a:ext uri="{FF2B5EF4-FFF2-40B4-BE49-F238E27FC236}">
                <a16:creationId xmlns:a16="http://schemas.microsoft.com/office/drawing/2014/main" id="{F6884DE3-1CBC-40D0-B4DE-984887028DA6}"/>
              </a:ext>
            </a:extLst>
          </p:cNvPr>
          <p:cNvSpPr>
            <a:spLocks noGrp="1"/>
          </p:cNvSpPr>
          <p:nvPr>
            <p:ph type="body" sz="quarter" idx="21"/>
          </p:nvPr>
        </p:nvSpPr>
        <p:spPr/>
        <p:txBody>
          <a:bodyPr/>
          <a:lstStyle/>
          <a:p>
            <a:endParaRPr lang="en-US"/>
          </a:p>
        </p:txBody>
      </p:sp>
      <p:sp>
        <p:nvSpPr>
          <p:cNvPr id="25" name="Text Placeholder 24">
            <a:extLst>
              <a:ext uri="{FF2B5EF4-FFF2-40B4-BE49-F238E27FC236}">
                <a16:creationId xmlns:a16="http://schemas.microsoft.com/office/drawing/2014/main" id="{D017C141-D3D6-438A-8371-E0738CC452AC}"/>
              </a:ext>
            </a:extLst>
          </p:cNvPr>
          <p:cNvSpPr>
            <a:spLocks noGrp="1"/>
          </p:cNvSpPr>
          <p:nvPr>
            <p:ph type="body" sz="quarter" idx="22"/>
          </p:nvPr>
        </p:nvSpPr>
        <p:spPr/>
        <p:txBody>
          <a:bodyPr/>
          <a:lstStyle/>
          <a:p>
            <a:endParaRPr lang="en-US"/>
          </a:p>
        </p:txBody>
      </p:sp>
      <p:sp>
        <p:nvSpPr>
          <p:cNvPr id="22" name="Freeform 15">
            <a:extLst>
              <a:ext uri="{FF2B5EF4-FFF2-40B4-BE49-F238E27FC236}">
                <a16:creationId xmlns:a16="http://schemas.microsoft.com/office/drawing/2014/main" id="{74CE5F51-3475-44F6-9224-365FF8862980}"/>
              </a:ext>
              <a:ext uri="{C183D7F6-B498-43B3-948B-1728B52AA6E4}">
                <adec:decorative xmlns:adec="http://schemas.microsoft.com/office/drawing/2017/decorative" val="1"/>
              </a:ext>
            </a:extLst>
          </p:cNvPr>
          <p:cNvSpPr/>
          <p:nvPr/>
        </p:nvSpPr>
        <p:spPr>
          <a:xfrm>
            <a:off x="2041900" y="2003739"/>
            <a:ext cx="732722" cy="157848"/>
          </a:xfrm>
          <a:custGeom>
            <a:avLst/>
            <a:gdLst>
              <a:gd name="connsiteX0" fmla="*/ 12700 w 1865541"/>
              <a:gd name="connsiteY0" fmla="*/ 12700 h 50800"/>
              <a:gd name="connsiteX1" fmla="*/ 1852841 w 1865541"/>
              <a:gd name="connsiteY1" fmla="*/ 12700 h 50800"/>
            </a:gdLst>
            <a:ahLst/>
            <a:cxnLst>
              <a:cxn ang="0">
                <a:pos x="connsiteX0" y="connsiteY0"/>
              </a:cxn>
              <a:cxn ang="1">
                <a:pos x="connsiteX1" y="connsiteY1"/>
              </a:cxn>
            </a:cxnLst>
            <a:rect l="l" t="t" r="r" b="b"/>
            <a:pathLst>
              <a:path w="1865541" h="50800">
                <a:moveTo>
                  <a:pt x="12700" y="12700"/>
                </a:moveTo>
                <a:lnTo>
                  <a:pt x="1852841" y="12700"/>
                </a:lnTo>
              </a:path>
            </a:pathLst>
          </a:custGeom>
          <a:ln w="254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prstClr val="black"/>
              </a:solidFill>
            </a:endParaRPr>
          </a:p>
        </p:txBody>
      </p:sp>
      <p:sp>
        <p:nvSpPr>
          <p:cNvPr id="23" name="Freeform 15">
            <a:extLst>
              <a:ext uri="{FF2B5EF4-FFF2-40B4-BE49-F238E27FC236}">
                <a16:creationId xmlns:a16="http://schemas.microsoft.com/office/drawing/2014/main" id="{D2AC9265-9169-4869-83C8-35EF5851A09E}"/>
              </a:ext>
              <a:ext uri="{C183D7F6-B498-43B3-948B-1728B52AA6E4}">
                <adec:decorative xmlns:adec="http://schemas.microsoft.com/office/drawing/2017/decorative" val="1"/>
              </a:ext>
            </a:extLst>
          </p:cNvPr>
          <p:cNvSpPr/>
          <p:nvPr/>
        </p:nvSpPr>
        <p:spPr>
          <a:xfrm>
            <a:off x="2041900" y="2905890"/>
            <a:ext cx="732722" cy="157848"/>
          </a:xfrm>
          <a:custGeom>
            <a:avLst/>
            <a:gdLst>
              <a:gd name="connsiteX0" fmla="*/ 12700 w 1865541"/>
              <a:gd name="connsiteY0" fmla="*/ 12700 h 50800"/>
              <a:gd name="connsiteX1" fmla="*/ 1852841 w 1865541"/>
              <a:gd name="connsiteY1" fmla="*/ 12700 h 50800"/>
            </a:gdLst>
            <a:ahLst/>
            <a:cxnLst>
              <a:cxn ang="0">
                <a:pos x="connsiteX0" y="connsiteY0"/>
              </a:cxn>
              <a:cxn ang="1">
                <a:pos x="connsiteX1" y="connsiteY1"/>
              </a:cxn>
            </a:cxnLst>
            <a:rect l="l" t="t" r="r" b="b"/>
            <a:pathLst>
              <a:path w="1865541" h="50800">
                <a:moveTo>
                  <a:pt x="12700" y="12700"/>
                </a:moveTo>
                <a:lnTo>
                  <a:pt x="1852841" y="12700"/>
                </a:lnTo>
              </a:path>
            </a:pathLst>
          </a:custGeom>
          <a:ln w="254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prstClr val="black"/>
              </a:solidFill>
            </a:endParaRPr>
          </a:p>
        </p:txBody>
      </p:sp>
      <p:sp>
        <p:nvSpPr>
          <p:cNvPr id="24" name="Freeform 15">
            <a:extLst>
              <a:ext uri="{FF2B5EF4-FFF2-40B4-BE49-F238E27FC236}">
                <a16:creationId xmlns:a16="http://schemas.microsoft.com/office/drawing/2014/main" id="{0490E9A4-3048-42E1-8902-8891A0D0D76E}"/>
              </a:ext>
              <a:ext uri="{C183D7F6-B498-43B3-948B-1728B52AA6E4}">
                <adec:decorative xmlns:adec="http://schemas.microsoft.com/office/drawing/2017/decorative" val="1"/>
              </a:ext>
            </a:extLst>
          </p:cNvPr>
          <p:cNvSpPr/>
          <p:nvPr/>
        </p:nvSpPr>
        <p:spPr>
          <a:xfrm>
            <a:off x="2041900" y="3784914"/>
            <a:ext cx="732722" cy="157848"/>
          </a:xfrm>
          <a:custGeom>
            <a:avLst/>
            <a:gdLst>
              <a:gd name="connsiteX0" fmla="*/ 12700 w 1865541"/>
              <a:gd name="connsiteY0" fmla="*/ 12700 h 50800"/>
              <a:gd name="connsiteX1" fmla="*/ 1852841 w 1865541"/>
              <a:gd name="connsiteY1" fmla="*/ 12700 h 50800"/>
            </a:gdLst>
            <a:ahLst/>
            <a:cxnLst>
              <a:cxn ang="0">
                <a:pos x="connsiteX0" y="connsiteY0"/>
              </a:cxn>
              <a:cxn ang="1">
                <a:pos x="connsiteX1" y="connsiteY1"/>
              </a:cxn>
            </a:cxnLst>
            <a:rect l="l" t="t" r="r" b="b"/>
            <a:pathLst>
              <a:path w="1865541" h="50800">
                <a:moveTo>
                  <a:pt x="12700" y="12700"/>
                </a:moveTo>
                <a:lnTo>
                  <a:pt x="1852841" y="12700"/>
                </a:lnTo>
              </a:path>
            </a:pathLst>
          </a:custGeom>
          <a:ln w="254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prstClr val="black"/>
              </a:solidFill>
            </a:endParaRPr>
          </a:p>
        </p:txBody>
      </p:sp>
      <p:sp>
        <p:nvSpPr>
          <p:cNvPr id="26" name="Freeform 15">
            <a:extLst>
              <a:ext uri="{FF2B5EF4-FFF2-40B4-BE49-F238E27FC236}">
                <a16:creationId xmlns:a16="http://schemas.microsoft.com/office/drawing/2014/main" id="{4EDD0C1F-F48A-43E0-B0E2-7EB4575E0FAE}"/>
              </a:ext>
              <a:ext uri="{C183D7F6-B498-43B3-948B-1728B52AA6E4}">
                <adec:decorative xmlns:adec="http://schemas.microsoft.com/office/drawing/2017/decorative" val="1"/>
              </a:ext>
            </a:extLst>
          </p:cNvPr>
          <p:cNvSpPr/>
          <p:nvPr/>
        </p:nvSpPr>
        <p:spPr>
          <a:xfrm>
            <a:off x="6571857" y="1997703"/>
            <a:ext cx="732722" cy="157848"/>
          </a:xfrm>
          <a:custGeom>
            <a:avLst/>
            <a:gdLst>
              <a:gd name="connsiteX0" fmla="*/ 12700 w 1865541"/>
              <a:gd name="connsiteY0" fmla="*/ 12700 h 50800"/>
              <a:gd name="connsiteX1" fmla="*/ 1852841 w 1865541"/>
              <a:gd name="connsiteY1" fmla="*/ 12700 h 50800"/>
            </a:gdLst>
            <a:ahLst/>
            <a:cxnLst>
              <a:cxn ang="0">
                <a:pos x="connsiteX0" y="connsiteY0"/>
              </a:cxn>
              <a:cxn ang="1">
                <a:pos x="connsiteX1" y="connsiteY1"/>
              </a:cxn>
            </a:cxnLst>
            <a:rect l="l" t="t" r="r" b="b"/>
            <a:pathLst>
              <a:path w="1865541" h="50800">
                <a:moveTo>
                  <a:pt x="12700" y="12700"/>
                </a:moveTo>
                <a:lnTo>
                  <a:pt x="1852841" y="12700"/>
                </a:lnTo>
              </a:path>
            </a:pathLst>
          </a:custGeom>
          <a:ln w="254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prstClr val="black"/>
              </a:solidFill>
            </a:endParaRPr>
          </a:p>
        </p:txBody>
      </p:sp>
      <p:sp>
        <p:nvSpPr>
          <p:cNvPr id="27" name="Freeform 15">
            <a:extLst>
              <a:ext uri="{FF2B5EF4-FFF2-40B4-BE49-F238E27FC236}">
                <a16:creationId xmlns:a16="http://schemas.microsoft.com/office/drawing/2014/main" id="{946C211F-DA92-470E-979E-EF84200AA660}"/>
              </a:ext>
              <a:ext uri="{C183D7F6-B498-43B3-948B-1728B52AA6E4}">
                <adec:decorative xmlns:adec="http://schemas.microsoft.com/office/drawing/2017/decorative" val="1"/>
              </a:ext>
            </a:extLst>
          </p:cNvPr>
          <p:cNvSpPr/>
          <p:nvPr/>
        </p:nvSpPr>
        <p:spPr>
          <a:xfrm>
            <a:off x="6546129" y="2905890"/>
            <a:ext cx="732722" cy="157848"/>
          </a:xfrm>
          <a:custGeom>
            <a:avLst/>
            <a:gdLst>
              <a:gd name="connsiteX0" fmla="*/ 12700 w 1865541"/>
              <a:gd name="connsiteY0" fmla="*/ 12700 h 50800"/>
              <a:gd name="connsiteX1" fmla="*/ 1852841 w 1865541"/>
              <a:gd name="connsiteY1" fmla="*/ 12700 h 50800"/>
            </a:gdLst>
            <a:ahLst/>
            <a:cxnLst>
              <a:cxn ang="0">
                <a:pos x="connsiteX0" y="connsiteY0"/>
              </a:cxn>
              <a:cxn ang="1">
                <a:pos x="connsiteX1" y="connsiteY1"/>
              </a:cxn>
            </a:cxnLst>
            <a:rect l="l" t="t" r="r" b="b"/>
            <a:pathLst>
              <a:path w="1865541" h="50800">
                <a:moveTo>
                  <a:pt x="12700" y="12700"/>
                </a:moveTo>
                <a:lnTo>
                  <a:pt x="1852841" y="12700"/>
                </a:lnTo>
              </a:path>
            </a:pathLst>
          </a:custGeom>
          <a:ln w="254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prstClr val="black"/>
              </a:solidFill>
            </a:endParaRPr>
          </a:p>
        </p:txBody>
      </p:sp>
      <p:sp>
        <p:nvSpPr>
          <p:cNvPr id="28" name="Freeform 15">
            <a:extLst>
              <a:ext uri="{FF2B5EF4-FFF2-40B4-BE49-F238E27FC236}">
                <a16:creationId xmlns:a16="http://schemas.microsoft.com/office/drawing/2014/main" id="{98BCAEB0-EBCA-4833-AD39-B719CBFB32AD}"/>
              </a:ext>
              <a:ext uri="{C183D7F6-B498-43B3-948B-1728B52AA6E4}">
                <adec:decorative xmlns:adec="http://schemas.microsoft.com/office/drawing/2017/decorative" val="1"/>
              </a:ext>
            </a:extLst>
          </p:cNvPr>
          <p:cNvSpPr/>
          <p:nvPr/>
        </p:nvSpPr>
        <p:spPr>
          <a:xfrm>
            <a:off x="6546129" y="3784326"/>
            <a:ext cx="732722" cy="157848"/>
          </a:xfrm>
          <a:custGeom>
            <a:avLst/>
            <a:gdLst>
              <a:gd name="connsiteX0" fmla="*/ 12700 w 1865541"/>
              <a:gd name="connsiteY0" fmla="*/ 12700 h 50800"/>
              <a:gd name="connsiteX1" fmla="*/ 1852841 w 1865541"/>
              <a:gd name="connsiteY1" fmla="*/ 12700 h 50800"/>
            </a:gdLst>
            <a:ahLst/>
            <a:cxnLst>
              <a:cxn ang="0">
                <a:pos x="connsiteX0" y="connsiteY0"/>
              </a:cxn>
              <a:cxn ang="1">
                <a:pos x="connsiteX1" y="connsiteY1"/>
              </a:cxn>
            </a:cxnLst>
            <a:rect l="l" t="t" r="r" b="b"/>
            <a:pathLst>
              <a:path w="1865541" h="50800">
                <a:moveTo>
                  <a:pt x="12700" y="12700"/>
                </a:moveTo>
                <a:lnTo>
                  <a:pt x="1852841" y="12700"/>
                </a:lnTo>
              </a:path>
            </a:pathLst>
          </a:custGeom>
          <a:ln w="254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prstClr val="black"/>
              </a:solidFill>
            </a:endParaRPr>
          </a:p>
        </p:txBody>
      </p:sp>
    </p:spTree>
    <p:extLst>
      <p:ext uri="{BB962C8B-B14F-4D97-AF65-F5344CB8AC3E}">
        <p14:creationId xmlns:p14="http://schemas.microsoft.com/office/powerpoint/2010/main" val="3113294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5" name="Title 4">
            <a:extLst>
              <a:ext uri="{FF2B5EF4-FFF2-40B4-BE49-F238E27FC236}">
                <a16:creationId xmlns:a16="http://schemas.microsoft.com/office/drawing/2014/main" id="{E47FF819-0D5D-491A-BF8F-B42813E7390C}"/>
              </a:ext>
            </a:extLst>
          </p:cNvPr>
          <p:cNvSpPr>
            <a:spLocks noGrp="1"/>
          </p:cNvSpPr>
          <p:nvPr>
            <p:ph type="title"/>
          </p:nvPr>
        </p:nvSpPr>
        <p:spPr/>
        <p:txBody>
          <a:bodyPr/>
          <a:lstStyle/>
          <a:p>
            <a:r>
              <a:rPr lang="en-US" dirty="0"/>
              <a:t>Copyright</a:t>
            </a:r>
          </a:p>
        </p:txBody>
      </p:sp>
      <p:pic>
        <p:nvPicPr>
          <p:cNvPr id="7" name="Graphic 6" descr="Warning">
            <a:extLst>
              <a:ext uri="{FF2B5EF4-FFF2-40B4-BE49-F238E27FC236}">
                <a16:creationId xmlns:a16="http://schemas.microsoft.com/office/drawing/2014/main" id="{C06FB2D2-3F36-42C9-A5A6-B6234DC54C9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46184" y="2317359"/>
            <a:ext cx="1277815" cy="1434026"/>
          </a:xfrm>
          <a:prstGeom prst="rect">
            <a:avLst/>
          </a:prstGeom>
        </p:spPr>
      </p:pic>
      <p:sp>
        <p:nvSpPr>
          <p:cNvPr id="2" name="Text Placeholder 1">
            <a:extLst>
              <a:ext uri="{FF2B5EF4-FFF2-40B4-BE49-F238E27FC236}">
                <a16:creationId xmlns:a16="http://schemas.microsoft.com/office/drawing/2014/main" id="{AD5FAE7B-F718-4307-B112-AD6256157E8F}"/>
              </a:ext>
            </a:extLst>
          </p:cNvPr>
          <p:cNvSpPr>
            <a:spLocks noGrp="1"/>
          </p:cNvSpPr>
          <p:nvPr>
            <p:ph sz="quarter" idx="13"/>
          </p:nvPr>
        </p:nvSpPr>
        <p:spPr>
          <a:xfrm>
            <a:off x="1606061" y="1852246"/>
            <a:ext cx="6858001" cy="2854836"/>
          </a:xfrm>
          <a:ln/>
        </p:spPr>
        <p:style>
          <a:lnRef idx="2">
            <a:schemeClr val="dk1"/>
          </a:lnRef>
          <a:fillRef idx="1">
            <a:schemeClr val="lt1"/>
          </a:fillRef>
          <a:effectRef idx="0">
            <a:schemeClr val="dk1"/>
          </a:effectRef>
          <a:fontRef idx="minor">
            <a:schemeClr val="dk1"/>
          </a:fontRef>
        </p:style>
        <p:txBody>
          <a:bodyPr lIns="182880" tIns="182880" rIns="182880" bIns="182880" anchor="ctr"/>
          <a:lstStyle/>
          <a:p>
            <a:pPr marL="101600" indent="0">
              <a:buNone/>
            </a:pPr>
            <a:r>
              <a:rPr lang="en-US" b="1" dirty="0"/>
              <a:t>This work is protected by United States copyright laws and is</a:t>
            </a:r>
            <a:r>
              <a:rPr lang="en-US" b="1" baseline="0" dirty="0"/>
              <a:t> </a:t>
            </a:r>
            <a:r>
              <a:rPr lang="en-US" b="1" dirty="0"/>
              <a:t>provided solely for the use of instructors in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to honor the intended pedagogical purposes and the needs of other instructors who rely on these materials.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B8485-9B2C-47D3-B535-6AE9DD31B70D}"/>
              </a:ext>
            </a:extLst>
          </p:cNvPr>
          <p:cNvSpPr>
            <a:spLocks noGrp="1"/>
          </p:cNvSpPr>
          <p:nvPr>
            <p:ph type="title"/>
          </p:nvPr>
        </p:nvSpPr>
        <p:spPr/>
        <p:txBody>
          <a:bodyPr/>
          <a:lstStyle/>
          <a:p>
            <a:r>
              <a:rPr lang="en-US" dirty="0"/>
              <a:t>Appendix A</a:t>
            </a:r>
          </a:p>
        </p:txBody>
      </p:sp>
      <p:sp>
        <p:nvSpPr>
          <p:cNvPr id="3" name="Content Placeholder 2">
            <a:extLst>
              <a:ext uri="{FF2B5EF4-FFF2-40B4-BE49-F238E27FC236}">
                <a16:creationId xmlns:a16="http://schemas.microsoft.com/office/drawing/2014/main" id="{23B34231-F8A8-4BDD-807D-63B47C628DCA}"/>
              </a:ext>
            </a:extLst>
          </p:cNvPr>
          <p:cNvSpPr>
            <a:spLocks noGrp="1"/>
          </p:cNvSpPr>
          <p:nvPr>
            <p:ph sz="quarter" idx="13"/>
          </p:nvPr>
        </p:nvSpPr>
        <p:spPr/>
        <p:txBody>
          <a:bodyPr/>
          <a:lstStyle/>
          <a:p>
            <a:pPr marL="101600" indent="0">
              <a:buNone/>
            </a:pPr>
            <a:r>
              <a:rPr lang="en-US" dirty="0"/>
              <a:t>Place text for long description here. Make sure there is a link on the original slide for the user to “jump” to the </a:t>
            </a:r>
            <a:r>
              <a:rPr lang="en-US" dirty="0">
                <a:latin typeface="Arial" panose="020B0604020202020204" pitchFamily="34" charset="0"/>
                <a:cs typeface="Arial" panose="020B0604020202020204" pitchFamily="34" charset="0"/>
              </a:rPr>
              <a:t>appendix and a return to the </a:t>
            </a:r>
            <a:r>
              <a:rPr lang="en-US" dirty="0"/>
              <a:t>presentation link so they can pick up from the original slide.</a:t>
            </a:r>
          </a:p>
          <a:p>
            <a:pPr marL="101600" indent="0">
              <a:buNone/>
            </a:pPr>
            <a:r>
              <a:rPr lang="en-US" dirty="0">
                <a:hlinkClick r:id="" action="ppaction://noaction"/>
              </a:rPr>
              <a:t>Return to presentation</a:t>
            </a:r>
            <a:endParaRPr lang="en-US" dirty="0"/>
          </a:p>
        </p:txBody>
      </p:sp>
    </p:spTree>
    <p:extLst>
      <p:ext uri="{BB962C8B-B14F-4D97-AF65-F5344CB8AC3E}">
        <p14:creationId xmlns:p14="http://schemas.microsoft.com/office/powerpoint/2010/main" val="151110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2" name="Title 1">
            <a:extLst>
              <a:ext uri="{FF2B5EF4-FFF2-40B4-BE49-F238E27FC236}">
                <a16:creationId xmlns:a16="http://schemas.microsoft.com/office/drawing/2014/main" id="{006073EC-1D62-446F-8455-AB6A8D23B6FF}"/>
              </a:ext>
            </a:extLst>
          </p:cNvPr>
          <p:cNvSpPr>
            <a:spLocks noGrp="1"/>
          </p:cNvSpPr>
          <p:nvPr>
            <p:ph type="title"/>
          </p:nvPr>
        </p:nvSpPr>
        <p:spPr/>
        <p:txBody>
          <a:bodyPr/>
          <a:lstStyle/>
          <a:p>
            <a:r>
              <a:rPr lang="en-US" dirty="0"/>
              <a:t>Lecture PPT Template &amp; Guidelines</a:t>
            </a:r>
          </a:p>
        </p:txBody>
      </p:sp>
      <p:sp>
        <p:nvSpPr>
          <p:cNvPr id="3" name="Text Placeholder 2">
            <a:extLst>
              <a:ext uri="{FF2B5EF4-FFF2-40B4-BE49-F238E27FC236}">
                <a16:creationId xmlns:a16="http://schemas.microsoft.com/office/drawing/2014/main" id="{7BDE4F0F-1433-42CD-8EBE-FFF913A7524F}"/>
              </a:ext>
            </a:extLst>
          </p:cNvPr>
          <p:cNvSpPr>
            <a:spLocks noGrp="1"/>
          </p:cNvSpPr>
          <p:nvPr>
            <p:ph sz="quarter" idx="13"/>
          </p:nvPr>
        </p:nvSpPr>
        <p:spPr>
          <a:xfrm>
            <a:off x="457200" y="1484085"/>
            <a:ext cx="8229600" cy="4525963"/>
          </a:xfrm>
        </p:spPr>
        <p:txBody>
          <a:bodyPr/>
          <a:lstStyle/>
          <a:p>
            <a:pPr marL="285750" indent="-285750">
              <a:spcBef>
                <a:spcPts val="1200"/>
              </a:spcBef>
            </a:pPr>
            <a:r>
              <a:rPr lang="en-US" dirty="0"/>
              <a:t>The USHE and Math Stats PPT templates have been joined into one standardized template.</a:t>
            </a:r>
          </a:p>
          <a:p>
            <a:pPr marL="285750" indent="-285750">
              <a:spcBef>
                <a:spcPts val="1200"/>
              </a:spcBef>
            </a:pPr>
            <a:r>
              <a:rPr lang="en-US" dirty="0"/>
              <a:t>PPT guidelines have been moved to the new </a:t>
            </a:r>
            <a:r>
              <a:rPr lang="en-US" dirty="0">
                <a:hlinkClick r:id="rId3"/>
              </a:rPr>
              <a:t>Pearson PPT guidance website</a:t>
            </a:r>
            <a:r>
              <a:rPr lang="en-US" dirty="0"/>
              <a:t>.</a:t>
            </a:r>
          </a:p>
          <a:p>
            <a:pPr lvl="0" indent="-256032">
              <a:spcBef>
                <a:spcPts val="1200"/>
              </a:spcBef>
            </a:pPr>
            <a:r>
              <a:rPr lang="en-US" dirty="0"/>
              <a:t>Using Pearson’s accessible PPT template does not guarantee accessibility. Once the deck has been created, both automated AND manual checks must be done to ensure accessibility standards have been met.</a:t>
            </a:r>
          </a:p>
          <a:p>
            <a:pPr lvl="0" indent="-256032">
              <a:spcBef>
                <a:spcPts val="1200"/>
              </a:spcBef>
            </a:pPr>
            <a:r>
              <a:rPr lang="en-US" dirty="0"/>
              <a:t>You must use Pearson branded accessible PPT template. This will decrease accessibility issues, save time and money when creating PPTs.</a:t>
            </a:r>
          </a:p>
          <a:p>
            <a:pPr lvl="0" indent="-256032">
              <a:spcBef>
                <a:spcPts val="1200"/>
              </a:spcBef>
            </a:pPr>
            <a:r>
              <a:rPr lang="en-US" dirty="0"/>
              <a:t>If you have questions, please </a:t>
            </a:r>
            <a:r>
              <a:rPr lang="en-US" dirty="0">
                <a:hlinkClick r:id="rId4"/>
              </a:rPr>
              <a:t>contact AnnMarie Short</a:t>
            </a:r>
            <a:r>
              <a:rPr lang="en-US"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2" name="Title 1">
            <a:extLst>
              <a:ext uri="{FF2B5EF4-FFF2-40B4-BE49-F238E27FC236}">
                <a16:creationId xmlns:a16="http://schemas.microsoft.com/office/drawing/2014/main" id="{006073EC-1D62-446F-8455-AB6A8D23B6FF}"/>
              </a:ext>
            </a:extLst>
          </p:cNvPr>
          <p:cNvSpPr>
            <a:spLocks noGrp="1"/>
          </p:cNvSpPr>
          <p:nvPr>
            <p:ph type="title"/>
          </p:nvPr>
        </p:nvSpPr>
        <p:spPr/>
        <p:txBody>
          <a:bodyPr/>
          <a:lstStyle/>
          <a:p>
            <a:r>
              <a:rPr lang="en-US" dirty="0"/>
              <a:t>Helpful Tips</a:t>
            </a:r>
          </a:p>
        </p:txBody>
      </p:sp>
      <p:sp>
        <p:nvSpPr>
          <p:cNvPr id="3" name="Text Placeholder 2">
            <a:extLst>
              <a:ext uri="{FF2B5EF4-FFF2-40B4-BE49-F238E27FC236}">
                <a16:creationId xmlns:a16="http://schemas.microsoft.com/office/drawing/2014/main" id="{7BDE4F0F-1433-42CD-8EBE-FFF913A7524F}"/>
              </a:ext>
            </a:extLst>
          </p:cNvPr>
          <p:cNvSpPr>
            <a:spLocks noGrp="1"/>
          </p:cNvSpPr>
          <p:nvPr>
            <p:ph sz="quarter" idx="13"/>
          </p:nvPr>
        </p:nvSpPr>
        <p:spPr>
          <a:xfrm>
            <a:off x="457200" y="1484085"/>
            <a:ext cx="8229600" cy="4525963"/>
          </a:xfrm>
        </p:spPr>
        <p:txBody>
          <a:bodyPr/>
          <a:lstStyle/>
          <a:p>
            <a:pPr marL="285750" indent="-285750">
              <a:spcBef>
                <a:spcPts val="1200"/>
              </a:spcBef>
            </a:pPr>
            <a:r>
              <a:rPr lang="en-US" dirty="0"/>
              <a:t>Slide 4  (Book title) should be the first slide in each deck.</a:t>
            </a:r>
          </a:p>
          <a:p>
            <a:pPr marL="285750" indent="-285750">
              <a:spcBef>
                <a:spcPts val="1200"/>
              </a:spcBef>
            </a:pPr>
            <a:r>
              <a:rPr lang="en-US" dirty="0"/>
              <a:t>Slide 5 (Learning Objectives) should be the second slide in each deck, if applicable.</a:t>
            </a:r>
          </a:p>
          <a:p>
            <a:pPr marL="285750" indent="-285750">
              <a:spcBef>
                <a:spcPts val="1200"/>
              </a:spcBef>
            </a:pPr>
            <a:r>
              <a:rPr lang="en-US" dirty="0"/>
              <a:t>Slides 6 – 13 can be used at the discretion of the PPT creator.</a:t>
            </a:r>
          </a:p>
          <a:p>
            <a:pPr marL="285750" indent="-285750">
              <a:spcBef>
                <a:spcPts val="1200"/>
              </a:spcBef>
            </a:pPr>
            <a:r>
              <a:rPr lang="en-US" dirty="0"/>
              <a:t>Slide 14 (Copyright) should be the last slide of every deck.</a:t>
            </a:r>
          </a:p>
          <a:p>
            <a:pPr marL="285750" indent="-285750">
              <a:spcBef>
                <a:spcPts val="1200"/>
              </a:spcBef>
            </a:pPr>
            <a:r>
              <a:rPr lang="en-US" dirty="0"/>
              <a:t>Slide 15 (Appendix) is optional.</a:t>
            </a:r>
          </a:p>
          <a:p>
            <a:pPr marL="285750" indent="-285750">
              <a:spcBef>
                <a:spcPts val="1200"/>
              </a:spcBef>
            </a:pPr>
            <a:r>
              <a:rPr lang="en-US" dirty="0"/>
              <a:t>Content placeholder boxes can be resized vertically and horizontally to fit content specific and design needs.</a:t>
            </a:r>
          </a:p>
          <a:p>
            <a:pPr marL="285750" indent="-285750">
              <a:spcBef>
                <a:spcPts val="1200"/>
              </a:spcBef>
            </a:pPr>
            <a:r>
              <a:rPr lang="en-US" dirty="0"/>
              <a:t>If you place information in the Notes Pane or implement any accessibility workarounds, these should be noted in the Properties section of each deck. </a:t>
            </a:r>
            <a:br>
              <a:rPr lang="en-US" dirty="0"/>
            </a:br>
            <a:r>
              <a:rPr lang="en-US" dirty="0"/>
              <a:t>(File &gt; Info &gt; Properties &gt; Advanced Properties &gt; Summary &gt; Comments)</a:t>
            </a:r>
          </a:p>
          <a:p>
            <a:pPr marL="285750" indent="-285750">
              <a:spcBef>
                <a:spcPts val="1200"/>
              </a:spcBef>
            </a:pPr>
            <a:endParaRPr lang="en-US" dirty="0"/>
          </a:p>
          <a:p>
            <a:pPr marL="285750" indent="-285750">
              <a:spcBef>
                <a:spcPts val="1200"/>
              </a:spcBef>
            </a:pPr>
            <a:endParaRPr lang="en-US" dirty="0"/>
          </a:p>
          <a:p>
            <a:pPr marL="285750" indent="-285750">
              <a:spcBef>
                <a:spcPts val="1200"/>
              </a:spcBef>
            </a:pPr>
            <a:endParaRPr lang="en-US" dirty="0"/>
          </a:p>
          <a:p>
            <a:pPr lvl="0" indent="-256032">
              <a:spcBef>
                <a:spcPts val="1200"/>
              </a:spcBef>
            </a:pPr>
            <a:endParaRPr lang="en-US" dirty="0"/>
          </a:p>
        </p:txBody>
      </p:sp>
    </p:spTree>
    <p:extLst>
      <p:ext uri="{BB962C8B-B14F-4D97-AF65-F5344CB8AC3E}">
        <p14:creationId xmlns:p14="http://schemas.microsoft.com/office/powerpoint/2010/main" val="3293022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98728-A241-43F4-95FF-6C49FEEA0911}"/>
              </a:ext>
            </a:extLst>
          </p:cNvPr>
          <p:cNvSpPr>
            <a:spLocks noGrp="1"/>
          </p:cNvSpPr>
          <p:nvPr>
            <p:ph type="title"/>
          </p:nvPr>
        </p:nvSpPr>
        <p:spPr/>
        <p:txBody>
          <a:bodyPr/>
          <a:lstStyle/>
          <a:p>
            <a:r>
              <a:rPr lang="en-US" dirty="0"/>
              <a:t>Book title</a:t>
            </a:r>
          </a:p>
        </p:txBody>
      </p:sp>
      <p:sp>
        <p:nvSpPr>
          <p:cNvPr id="3" name="Content Placeholder 2">
            <a:extLst>
              <a:ext uri="{FF2B5EF4-FFF2-40B4-BE49-F238E27FC236}">
                <a16:creationId xmlns:a16="http://schemas.microsoft.com/office/drawing/2014/main" id="{ABE18F80-D4FC-4D8F-B2BD-E7BEE7E012B5}"/>
              </a:ext>
            </a:extLst>
          </p:cNvPr>
          <p:cNvSpPr>
            <a:spLocks noGrp="1"/>
          </p:cNvSpPr>
          <p:nvPr>
            <p:ph type="body" idx="1"/>
          </p:nvPr>
        </p:nvSpPr>
        <p:spPr/>
        <p:txBody>
          <a:bodyPr/>
          <a:lstStyle/>
          <a:p>
            <a:r>
              <a:rPr lang="en-US" dirty="0"/>
              <a:t>Add edition here</a:t>
            </a:r>
          </a:p>
        </p:txBody>
      </p:sp>
      <p:sp>
        <p:nvSpPr>
          <p:cNvPr id="4" name="Content Placeholder 3">
            <a:extLst>
              <a:ext uri="{FF2B5EF4-FFF2-40B4-BE49-F238E27FC236}">
                <a16:creationId xmlns:a16="http://schemas.microsoft.com/office/drawing/2014/main" id="{D6230441-6D6B-4B7D-B6D0-0184E372982C}"/>
              </a:ext>
            </a:extLst>
          </p:cNvPr>
          <p:cNvSpPr>
            <a:spLocks noGrp="1"/>
          </p:cNvSpPr>
          <p:nvPr>
            <p:ph sz="quarter" idx="13"/>
          </p:nvPr>
        </p:nvSpPr>
        <p:spPr/>
        <p:txBody>
          <a:bodyPr/>
          <a:lstStyle/>
          <a:p>
            <a:r>
              <a:rPr lang="en-US" dirty="0"/>
              <a:t>Add cover image</a:t>
            </a:r>
          </a:p>
        </p:txBody>
      </p:sp>
      <p:sp>
        <p:nvSpPr>
          <p:cNvPr id="5" name="Content Placeholder 4">
            <a:extLst>
              <a:ext uri="{FF2B5EF4-FFF2-40B4-BE49-F238E27FC236}">
                <a16:creationId xmlns:a16="http://schemas.microsoft.com/office/drawing/2014/main" id="{2D222376-7AD7-4443-B67A-120BE12F4DDB}"/>
              </a:ext>
            </a:extLst>
          </p:cNvPr>
          <p:cNvSpPr>
            <a:spLocks noGrp="1"/>
          </p:cNvSpPr>
          <p:nvPr>
            <p:ph sz="quarter" idx="14"/>
          </p:nvPr>
        </p:nvSpPr>
        <p:spPr/>
        <p:txBody>
          <a:bodyPr/>
          <a:lstStyle/>
          <a:p>
            <a:r>
              <a:rPr lang="en-US" dirty="0"/>
              <a:t>Chapter #</a:t>
            </a:r>
          </a:p>
        </p:txBody>
      </p:sp>
      <p:sp>
        <p:nvSpPr>
          <p:cNvPr id="6" name="Content Placeholder 5">
            <a:extLst>
              <a:ext uri="{FF2B5EF4-FFF2-40B4-BE49-F238E27FC236}">
                <a16:creationId xmlns:a16="http://schemas.microsoft.com/office/drawing/2014/main" id="{82FD4EC9-4778-4E2F-B136-2A176CA2BA69}"/>
              </a:ext>
            </a:extLst>
          </p:cNvPr>
          <p:cNvSpPr>
            <a:spLocks noGrp="1"/>
          </p:cNvSpPr>
          <p:nvPr>
            <p:ph sz="quarter" idx="15"/>
          </p:nvPr>
        </p:nvSpPr>
        <p:spPr/>
        <p:txBody>
          <a:bodyPr/>
          <a:lstStyle/>
          <a:p>
            <a:r>
              <a:rPr lang="en-US" dirty="0"/>
              <a:t>Chapter Name</a:t>
            </a:r>
          </a:p>
        </p:txBody>
      </p:sp>
      <p:pic>
        <p:nvPicPr>
          <p:cNvPr id="22" name="Picture Placeholder 21" descr="Pearson Logo">
            <a:extLst>
              <a:ext uri="{FF2B5EF4-FFF2-40B4-BE49-F238E27FC236}">
                <a16:creationId xmlns:a16="http://schemas.microsoft.com/office/drawing/2014/main" id="{463657D3-0029-4FB6-A24C-CAB832988B4E}"/>
              </a:ext>
            </a:extLst>
          </p:cNvPr>
          <p:cNvPicPr>
            <a:picLocks noGrp="1" noChangeAspect="1"/>
          </p:cNvPicPr>
          <p:nvPr>
            <p:ph type="pic" sz="quarter" idx="16"/>
          </p:nvPr>
        </p:nvPicPr>
        <p:blipFill>
          <a:blip r:embed="rId2"/>
          <a:srcRect t="22152" b="22152"/>
          <a:stretch>
            <a:fillRect/>
          </a:stretch>
        </p:blipFill>
        <p:spPr>
          <a:xfrm>
            <a:off x="332508" y="6431973"/>
            <a:ext cx="1153391" cy="290602"/>
          </a:xfrm>
        </p:spPr>
      </p:pic>
      <p:sp>
        <p:nvSpPr>
          <p:cNvPr id="8" name="Content Placeholder 7">
            <a:extLst>
              <a:ext uri="{FF2B5EF4-FFF2-40B4-BE49-F238E27FC236}">
                <a16:creationId xmlns:a16="http://schemas.microsoft.com/office/drawing/2014/main" id="{C8E88D28-1A9F-4FC4-946F-10B4629D1438}"/>
              </a:ext>
            </a:extLst>
          </p:cNvPr>
          <p:cNvSpPr>
            <a:spLocks noGrp="1"/>
          </p:cNvSpPr>
          <p:nvPr>
            <p:ph sz="quarter" idx="17"/>
          </p:nvPr>
        </p:nvSpPr>
        <p:spPr>
          <a:xfrm>
            <a:off x="2169825" y="6421582"/>
            <a:ext cx="6589712" cy="228600"/>
          </a:xfrm>
        </p:spPr>
        <p:txBody>
          <a:bodyPr/>
          <a:lstStyle/>
          <a:p>
            <a:r>
              <a:rPr lang="en-US" altLang="en-US" sz="1200" b="0" dirty="0">
                <a:latin typeface="Verdana"/>
                <a:ea typeface="Verdana" panose="020B0604030504040204" pitchFamily="34" charset="0"/>
                <a:cs typeface="Verdana" panose="020B0604030504040204" pitchFamily="34" charset="0"/>
              </a:rPr>
              <a:t>Copyright © 2021, 2018, 2015 Pearson Education, Inc. All Rights Reserved</a:t>
            </a:r>
          </a:p>
        </p:txBody>
      </p:sp>
    </p:spTree>
    <p:extLst>
      <p:ext uri="{BB962C8B-B14F-4D97-AF65-F5344CB8AC3E}">
        <p14:creationId xmlns:p14="http://schemas.microsoft.com/office/powerpoint/2010/main" val="3801335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 name="Title 1">
            <a:extLst>
              <a:ext uri="{FF2B5EF4-FFF2-40B4-BE49-F238E27FC236}">
                <a16:creationId xmlns:a16="http://schemas.microsoft.com/office/drawing/2014/main" id="{505B9C9C-5222-44C2-83C7-063C297830B8}"/>
              </a:ext>
            </a:extLst>
          </p:cNvPr>
          <p:cNvSpPr>
            <a:spLocks noGrp="1"/>
          </p:cNvSpPr>
          <p:nvPr>
            <p:ph type="title"/>
          </p:nvPr>
        </p:nvSpPr>
        <p:spPr/>
        <p:txBody>
          <a:bodyPr/>
          <a:lstStyle/>
          <a:p>
            <a:r>
              <a:rPr lang="en-US" dirty="0"/>
              <a:t>Learning Objectives</a:t>
            </a:r>
          </a:p>
        </p:txBody>
      </p:sp>
      <p:sp>
        <p:nvSpPr>
          <p:cNvPr id="3" name="Text Placeholder 2">
            <a:extLst>
              <a:ext uri="{FF2B5EF4-FFF2-40B4-BE49-F238E27FC236}">
                <a16:creationId xmlns:a16="http://schemas.microsoft.com/office/drawing/2014/main" id="{BCE5B0A6-16C1-4125-9AA8-71EF020B405F}"/>
              </a:ext>
            </a:extLst>
          </p:cNvPr>
          <p:cNvSpPr>
            <a:spLocks noGrp="1"/>
          </p:cNvSpPr>
          <p:nvPr>
            <p:ph sz="quarter" idx="13"/>
          </p:nvPr>
        </p:nvSpPr>
        <p:spPr>
          <a:xfrm>
            <a:off x="454025" y="1441450"/>
            <a:ext cx="8232775" cy="4709968"/>
          </a:xfrm>
        </p:spPr>
        <p:txBody>
          <a:bodyPr/>
          <a:lstStyle/>
          <a:p>
            <a:pPr marL="118871" lvl="0" indent="-118871">
              <a:spcBef>
                <a:spcPts val="0"/>
              </a:spcBef>
              <a:buClr>
                <a:schemeClr val="lt1"/>
              </a:buClr>
              <a:buSzPct val="25000"/>
              <a:buFont typeface="Arial"/>
              <a:buChar char="‪"/>
            </a:pPr>
            <a:r>
              <a:rPr lang="en-US" b="1" dirty="0">
                <a:solidFill>
                  <a:srgbClr val="007FA3"/>
                </a:solidFill>
              </a:rPr>
              <a:t>1.1</a:t>
            </a:r>
            <a:r>
              <a:rPr lang="en-US" dirty="0"/>
              <a:t> 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a:t>
            </a:r>
          </a:p>
          <a:p>
            <a:pPr marL="118871" lvl="0" indent="-118871">
              <a:buClr>
                <a:schemeClr val="lt1"/>
              </a:buClr>
              <a:buSzPct val="25000"/>
              <a:buFont typeface="Arial"/>
              <a:buChar char="‪"/>
            </a:pPr>
            <a:r>
              <a:rPr lang="en-US" b="1" dirty="0">
                <a:solidFill>
                  <a:srgbClr val="007FA3"/>
                </a:solidFill>
              </a:rPr>
              <a:t>1.2</a:t>
            </a:r>
            <a:r>
              <a:rPr lang="en-US" dirty="0"/>
              <a:t> Maecenas </a:t>
            </a:r>
            <a:r>
              <a:rPr lang="en-US" dirty="0" err="1"/>
              <a:t>porttitor</a:t>
            </a:r>
            <a:r>
              <a:rPr lang="en-US" dirty="0"/>
              <a:t> </a:t>
            </a:r>
            <a:r>
              <a:rPr lang="en-US" dirty="0" err="1"/>
              <a:t>congue</a:t>
            </a:r>
            <a:r>
              <a:rPr lang="en-US" dirty="0"/>
              <a:t> </a:t>
            </a:r>
            <a:r>
              <a:rPr lang="en-US" dirty="0" err="1"/>
              <a:t>massa</a:t>
            </a:r>
            <a:r>
              <a:rPr lang="en-US" dirty="0"/>
              <a:t>. </a:t>
            </a:r>
            <a:r>
              <a:rPr lang="en-US" dirty="0" err="1"/>
              <a:t>Fusce</a:t>
            </a:r>
            <a:r>
              <a:rPr lang="en-US" dirty="0"/>
              <a:t> </a:t>
            </a:r>
            <a:r>
              <a:rPr lang="en-US" dirty="0" err="1"/>
              <a:t>posuere</a:t>
            </a:r>
            <a:r>
              <a:rPr lang="en-US" dirty="0"/>
              <a:t>, magna </a:t>
            </a:r>
            <a:r>
              <a:rPr lang="en-US" dirty="0" err="1"/>
              <a:t>sed</a:t>
            </a:r>
            <a:r>
              <a:rPr lang="en-US" dirty="0"/>
              <a:t> pulvinar </a:t>
            </a:r>
            <a:r>
              <a:rPr lang="en-US" dirty="0" err="1"/>
              <a:t>ultricies</a:t>
            </a:r>
            <a:r>
              <a:rPr lang="en-US" dirty="0"/>
              <a:t>.</a:t>
            </a:r>
          </a:p>
          <a:p>
            <a:pPr marL="118871" lvl="0" indent="-118871">
              <a:buClr>
                <a:schemeClr val="lt1"/>
              </a:buClr>
              <a:buSzPct val="25000"/>
              <a:buFont typeface="Arial"/>
              <a:buChar char="‪"/>
            </a:pPr>
            <a:r>
              <a:rPr lang="en-US" b="1" dirty="0">
                <a:solidFill>
                  <a:srgbClr val="007FA3"/>
                </a:solidFill>
              </a:rPr>
              <a:t>1.3</a:t>
            </a:r>
            <a:r>
              <a:rPr lang="en-US" dirty="0"/>
              <a:t> Purus </a:t>
            </a:r>
            <a:r>
              <a:rPr lang="en-US" dirty="0" err="1"/>
              <a:t>lectus</a:t>
            </a:r>
            <a:r>
              <a:rPr lang="en-US" dirty="0"/>
              <a:t> </a:t>
            </a:r>
            <a:r>
              <a:rPr lang="en-US" dirty="0" err="1"/>
              <a:t>malesuada</a:t>
            </a:r>
            <a:r>
              <a:rPr lang="en-US" dirty="0"/>
              <a:t> libero, sit </a:t>
            </a:r>
            <a:r>
              <a:rPr lang="en-US" dirty="0" err="1"/>
              <a:t>amet</a:t>
            </a:r>
            <a:r>
              <a:rPr lang="en-US" dirty="0"/>
              <a:t> </a:t>
            </a:r>
            <a:r>
              <a:rPr lang="en-US" dirty="0" err="1"/>
              <a:t>commodo</a:t>
            </a:r>
            <a:r>
              <a:rPr lang="en-US" dirty="0"/>
              <a:t> magna </a:t>
            </a:r>
            <a:r>
              <a:rPr lang="en-US" dirty="0" err="1"/>
              <a:t>eros</a:t>
            </a:r>
            <a:r>
              <a:rPr lang="en-US" dirty="0"/>
              <a:t> </a:t>
            </a:r>
            <a:r>
              <a:rPr lang="en-US" dirty="0" err="1"/>
              <a:t>quis</a:t>
            </a:r>
            <a:r>
              <a:rPr lang="en-US" dirty="0"/>
              <a:t> </a:t>
            </a:r>
            <a:r>
              <a:rPr lang="en-US" dirty="0" err="1"/>
              <a:t>urna</a:t>
            </a:r>
            <a:r>
              <a:rPr lang="en-US" dirty="0"/>
              <a:t>.</a:t>
            </a:r>
          </a:p>
          <a:p>
            <a:pPr marL="118871" lvl="0" indent="-118871">
              <a:buClr>
                <a:schemeClr val="lt1"/>
              </a:buClr>
              <a:buSzPct val="25000"/>
              <a:buFont typeface="Arial"/>
              <a:buChar char="‪"/>
            </a:pPr>
            <a:r>
              <a:rPr lang="en-US" b="1" dirty="0">
                <a:solidFill>
                  <a:srgbClr val="007FA3"/>
                </a:solidFill>
              </a:rPr>
              <a:t>1.4</a:t>
            </a:r>
            <a:r>
              <a:rPr lang="en-US" dirty="0"/>
              <a:t> Nunc </a:t>
            </a:r>
            <a:r>
              <a:rPr lang="en-US" dirty="0" err="1"/>
              <a:t>viverra</a:t>
            </a:r>
            <a:r>
              <a:rPr lang="en-US" dirty="0"/>
              <a:t> </a:t>
            </a:r>
            <a:r>
              <a:rPr lang="en-US" dirty="0" err="1"/>
              <a:t>imperdiet</a:t>
            </a:r>
            <a:r>
              <a:rPr lang="en-US" dirty="0"/>
              <a:t> </a:t>
            </a:r>
            <a:r>
              <a:rPr lang="en-US" dirty="0" err="1"/>
              <a:t>enim</a:t>
            </a:r>
            <a:r>
              <a:rPr lang="en-US" dirty="0"/>
              <a:t>. </a:t>
            </a:r>
            <a:r>
              <a:rPr lang="en-US" dirty="0" err="1"/>
              <a:t>Fusce</a:t>
            </a:r>
            <a:r>
              <a:rPr lang="en-US" dirty="0"/>
              <a:t> est. </a:t>
            </a:r>
            <a:r>
              <a:rPr lang="en-US" dirty="0" err="1"/>
              <a:t>Vivamus</a:t>
            </a:r>
            <a:r>
              <a:rPr lang="en-US" dirty="0"/>
              <a:t> a </a:t>
            </a:r>
            <a:r>
              <a:rPr lang="en-US" dirty="0" err="1"/>
              <a:t>tellus</a:t>
            </a:r>
            <a:r>
              <a:rPr lang="en-US" dirty="0"/>
              <a:t>.</a:t>
            </a:r>
          </a:p>
          <a:p>
            <a:pPr marL="114300" lvl="0" indent="0">
              <a:buClr>
                <a:schemeClr val="lt1"/>
              </a:buClr>
              <a:buSzPct val="25000"/>
              <a:buFont typeface="Arial"/>
              <a:buChar char="‪"/>
            </a:pPr>
            <a:r>
              <a:rPr lang="en-US" b="1" dirty="0">
                <a:solidFill>
                  <a:srgbClr val="007FA3"/>
                </a:solidFill>
              </a:rPr>
              <a:t>1.5</a:t>
            </a:r>
            <a:r>
              <a:rPr lang="en-US" dirty="0"/>
              <a:t> </a:t>
            </a:r>
            <a:r>
              <a:rPr lang="en-US" dirty="0" err="1"/>
              <a:t>Pellentesque</a:t>
            </a:r>
            <a:r>
              <a:rPr lang="en-US" dirty="0"/>
              <a:t> habitant </a:t>
            </a:r>
            <a:r>
              <a:rPr lang="en-US" dirty="0" err="1"/>
              <a:t>morbi</a:t>
            </a:r>
            <a:r>
              <a:rPr lang="en-US" dirty="0"/>
              <a:t> </a:t>
            </a:r>
            <a:r>
              <a:rPr lang="en-US" dirty="0" err="1"/>
              <a:t>tristique</a:t>
            </a:r>
            <a:r>
              <a:rPr lang="en-US" dirty="0"/>
              <a:t> </a:t>
            </a:r>
            <a:r>
              <a:rPr lang="en-US" dirty="0" err="1"/>
              <a:t>senectus</a:t>
            </a:r>
            <a:r>
              <a:rPr lang="en-US" dirty="0"/>
              <a:t> et </a:t>
            </a:r>
            <a:r>
              <a:rPr lang="en-US" dirty="0" err="1"/>
              <a:t>netus</a:t>
            </a:r>
            <a:r>
              <a:rPr lang="en-US" dirty="0"/>
              <a:t> et </a:t>
            </a:r>
            <a:r>
              <a:rPr lang="en-US" dirty="0" err="1"/>
              <a:t>malesuada</a:t>
            </a:r>
            <a:r>
              <a:rPr lang="en-US" dirty="0"/>
              <a:t> fames.</a:t>
            </a:r>
          </a:p>
          <a:p>
            <a:pPr marL="114300" lvl="0" indent="0">
              <a:buClr>
                <a:schemeClr val="lt1"/>
              </a:buClr>
              <a:buSzPct val="25000"/>
              <a:buFont typeface="Arial"/>
              <a:buChar char="‪"/>
            </a:pPr>
            <a:r>
              <a:rPr lang="en-US" b="1" dirty="0">
                <a:solidFill>
                  <a:srgbClr val="007FA3"/>
                </a:solidFill>
              </a:rPr>
              <a:t>1.6</a:t>
            </a:r>
            <a:r>
              <a:rPr lang="en-US" dirty="0"/>
              <a:t> 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a:t>
            </a:r>
          </a:p>
          <a:p>
            <a:pPr marL="118871" lvl="0" indent="-118871">
              <a:buClr>
                <a:schemeClr val="lt1"/>
              </a:buClr>
              <a:buSzPct val="25000"/>
              <a:buFont typeface="Arial"/>
              <a:buChar char="‪"/>
            </a:pPr>
            <a:r>
              <a:rPr lang="en-US" b="1" dirty="0">
                <a:solidFill>
                  <a:srgbClr val="007FA3"/>
                </a:solidFill>
              </a:rPr>
              <a:t>1.7</a:t>
            </a:r>
            <a:r>
              <a:rPr lang="en-US" dirty="0"/>
              <a:t> Maecenas </a:t>
            </a:r>
            <a:r>
              <a:rPr lang="en-US" dirty="0" err="1"/>
              <a:t>porttitor</a:t>
            </a:r>
            <a:r>
              <a:rPr lang="en-US" dirty="0"/>
              <a:t> </a:t>
            </a:r>
            <a:r>
              <a:rPr lang="en-US" dirty="0" err="1"/>
              <a:t>congue</a:t>
            </a:r>
            <a:r>
              <a:rPr lang="en-US" dirty="0"/>
              <a:t> </a:t>
            </a:r>
            <a:r>
              <a:rPr lang="en-US" dirty="0" err="1"/>
              <a:t>massa</a:t>
            </a:r>
            <a:r>
              <a:rPr lang="en-US" dirty="0"/>
              <a:t>. </a:t>
            </a:r>
            <a:r>
              <a:rPr lang="en-US" dirty="0" err="1"/>
              <a:t>Fusce</a:t>
            </a:r>
            <a:r>
              <a:rPr lang="en-US" dirty="0"/>
              <a:t> </a:t>
            </a:r>
            <a:r>
              <a:rPr lang="en-US" dirty="0" err="1"/>
              <a:t>posuere</a:t>
            </a:r>
            <a:r>
              <a:rPr lang="en-US" dirty="0"/>
              <a:t>, magna sed pulvinar </a:t>
            </a:r>
            <a:r>
              <a:rPr lang="en-US" dirty="0" err="1"/>
              <a:t>ultricies</a:t>
            </a:r>
            <a:r>
              <a:rPr lang="en-US" dirty="0"/>
              <a:t>.</a:t>
            </a:r>
          </a:p>
          <a:p>
            <a:pPr marL="118871" lvl="0" indent="-118871">
              <a:buClr>
                <a:schemeClr val="lt1"/>
              </a:buClr>
              <a:buSzPct val="25000"/>
              <a:buFont typeface="Arial"/>
              <a:buChar cha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AD912-8EF2-4BD8-A87C-20C7322F06AA}"/>
              </a:ext>
            </a:extLst>
          </p:cNvPr>
          <p:cNvSpPr>
            <a:spLocks noGrp="1"/>
          </p:cNvSpPr>
          <p:nvPr>
            <p:ph type="title"/>
          </p:nvPr>
        </p:nvSpPr>
        <p:spPr/>
        <p:txBody>
          <a:bodyPr/>
          <a:lstStyle/>
          <a:p>
            <a:r>
              <a:rPr lang="en-US" dirty="0"/>
              <a:t>Title and 1 Content Layout Box</a:t>
            </a:r>
          </a:p>
        </p:txBody>
      </p:sp>
      <p:sp>
        <p:nvSpPr>
          <p:cNvPr id="5" name="Content Placeholder 4">
            <a:extLst>
              <a:ext uri="{FF2B5EF4-FFF2-40B4-BE49-F238E27FC236}">
                <a16:creationId xmlns:a16="http://schemas.microsoft.com/office/drawing/2014/main" id="{9D121100-505B-4390-8EAB-8E81ECD541F1}"/>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104531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45969-C182-4446-B6DE-728EC34D58AF}"/>
              </a:ext>
            </a:extLst>
          </p:cNvPr>
          <p:cNvSpPr>
            <a:spLocks noGrp="1"/>
          </p:cNvSpPr>
          <p:nvPr>
            <p:ph type="title"/>
          </p:nvPr>
        </p:nvSpPr>
        <p:spPr/>
        <p:txBody>
          <a:bodyPr/>
          <a:lstStyle/>
          <a:p>
            <a:r>
              <a:rPr lang="en-US" dirty="0"/>
              <a:t>Title and 2 Content Layout Boxes</a:t>
            </a:r>
          </a:p>
        </p:txBody>
      </p:sp>
      <p:sp>
        <p:nvSpPr>
          <p:cNvPr id="5" name="Content Placeholder 4">
            <a:extLst>
              <a:ext uri="{FF2B5EF4-FFF2-40B4-BE49-F238E27FC236}">
                <a16:creationId xmlns:a16="http://schemas.microsoft.com/office/drawing/2014/main" id="{27D11E13-796C-4B0C-9F17-3CA6F920EC63}"/>
              </a:ext>
            </a:extLst>
          </p:cNvPr>
          <p:cNvSpPr>
            <a:spLocks noGrp="1"/>
          </p:cNvSpPr>
          <p:nvPr>
            <p:ph sz="quarter" idx="13"/>
          </p:nvPr>
        </p:nvSpPr>
        <p:spPr/>
        <p:txBody>
          <a:bodyPr/>
          <a:lstStyle/>
          <a:p>
            <a:endParaRPr lang="en-US"/>
          </a:p>
        </p:txBody>
      </p:sp>
      <p:sp>
        <p:nvSpPr>
          <p:cNvPr id="6" name="Content Placeholder 5">
            <a:extLst>
              <a:ext uri="{FF2B5EF4-FFF2-40B4-BE49-F238E27FC236}">
                <a16:creationId xmlns:a16="http://schemas.microsoft.com/office/drawing/2014/main" id="{A2E21D3B-5D31-4E7C-8CC8-A8C99E8BA789}"/>
              </a:ext>
            </a:extLst>
          </p:cNvPr>
          <p:cNvSpPr>
            <a:spLocks noGrp="1"/>
          </p:cNvSpPr>
          <p:nvPr>
            <p:ph sz="quarter" idx="14"/>
          </p:nvPr>
        </p:nvSpPr>
        <p:spPr/>
        <p:txBody>
          <a:bodyPr/>
          <a:lstStyle/>
          <a:p>
            <a:endParaRPr lang="en-US"/>
          </a:p>
        </p:txBody>
      </p:sp>
    </p:spTree>
    <p:extLst>
      <p:ext uri="{BB962C8B-B14F-4D97-AF65-F5344CB8AC3E}">
        <p14:creationId xmlns:p14="http://schemas.microsoft.com/office/powerpoint/2010/main" val="1506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p:txBody>
          <a:bodyPr/>
          <a:lstStyle/>
          <a:p>
            <a:r>
              <a:rPr lang="en-US" dirty="0"/>
              <a:t>Title and 3 Content Layout Boxes</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p:txBody>
          <a:bodyPr/>
          <a:lstStyle/>
          <a:p>
            <a:endParaRPr lang="en-US"/>
          </a:p>
        </p:txBody>
      </p:sp>
      <p:sp>
        <p:nvSpPr>
          <p:cNvPr id="9" name="Content Placeholder 8">
            <a:extLst>
              <a:ext uri="{FF2B5EF4-FFF2-40B4-BE49-F238E27FC236}">
                <a16:creationId xmlns:a16="http://schemas.microsoft.com/office/drawing/2014/main" id="{89E23C15-250F-41BB-A5BB-33D8033C8387}"/>
              </a:ext>
            </a:extLst>
          </p:cNvPr>
          <p:cNvSpPr>
            <a:spLocks noGrp="1"/>
          </p:cNvSpPr>
          <p:nvPr>
            <p:ph sz="quarter" idx="13"/>
          </p:nvPr>
        </p:nvSpPr>
        <p:spPr/>
        <p:txBody>
          <a:bodyPr/>
          <a:lstStyle/>
          <a:p>
            <a:endParaRPr lang="en-US"/>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p:txBody>
          <a:bodyPr/>
          <a:lstStyle/>
          <a:p>
            <a:endParaRPr lang="en-US"/>
          </a:p>
        </p:txBody>
      </p:sp>
    </p:spTree>
    <p:extLst>
      <p:ext uri="{BB962C8B-B14F-4D97-AF65-F5344CB8AC3E}">
        <p14:creationId xmlns:p14="http://schemas.microsoft.com/office/powerpoint/2010/main" val="1098096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85894-F6EE-4B5C-9A3B-15C62A9DA47A}"/>
              </a:ext>
            </a:extLst>
          </p:cNvPr>
          <p:cNvSpPr>
            <a:spLocks noGrp="1"/>
          </p:cNvSpPr>
          <p:nvPr>
            <p:ph type="title"/>
          </p:nvPr>
        </p:nvSpPr>
        <p:spPr/>
        <p:txBody>
          <a:bodyPr/>
          <a:lstStyle/>
          <a:p>
            <a:r>
              <a:rPr lang="en-US" dirty="0"/>
              <a:t>Title and 4 Content Layout Boxes</a:t>
            </a:r>
          </a:p>
        </p:txBody>
      </p:sp>
      <p:sp>
        <p:nvSpPr>
          <p:cNvPr id="7" name="Content Placeholder 6">
            <a:extLst>
              <a:ext uri="{FF2B5EF4-FFF2-40B4-BE49-F238E27FC236}">
                <a16:creationId xmlns:a16="http://schemas.microsoft.com/office/drawing/2014/main" id="{6D92A839-A227-4D9D-B7A2-5DD51AB36EA4}"/>
              </a:ext>
            </a:extLst>
          </p:cNvPr>
          <p:cNvSpPr>
            <a:spLocks noGrp="1"/>
          </p:cNvSpPr>
          <p:nvPr>
            <p:ph sz="quarter" idx="13"/>
          </p:nvPr>
        </p:nvSpPr>
        <p:spPr/>
        <p:txBody>
          <a:bodyPr/>
          <a:lstStyle/>
          <a:p>
            <a:endParaRPr lang="en-US"/>
          </a:p>
        </p:txBody>
      </p:sp>
      <p:sp>
        <p:nvSpPr>
          <p:cNvPr id="8" name="Content Placeholder 7">
            <a:extLst>
              <a:ext uri="{FF2B5EF4-FFF2-40B4-BE49-F238E27FC236}">
                <a16:creationId xmlns:a16="http://schemas.microsoft.com/office/drawing/2014/main" id="{C029CB6A-C55C-4781-BD09-4706B7112A1D}"/>
              </a:ext>
            </a:extLst>
          </p:cNvPr>
          <p:cNvSpPr>
            <a:spLocks noGrp="1"/>
          </p:cNvSpPr>
          <p:nvPr>
            <p:ph sz="quarter" idx="14"/>
          </p:nvPr>
        </p:nvSpPr>
        <p:spPr/>
        <p:txBody>
          <a:bodyPr/>
          <a:lstStyle/>
          <a:p>
            <a:endParaRPr lang="en-US"/>
          </a:p>
        </p:txBody>
      </p:sp>
      <p:sp>
        <p:nvSpPr>
          <p:cNvPr id="9" name="Content Placeholder 8">
            <a:extLst>
              <a:ext uri="{FF2B5EF4-FFF2-40B4-BE49-F238E27FC236}">
                <a16:creationId xmlns:a16="http://schemas.microsoft.com/office/drawing/2014/main" id="{5B6022C9-516E-4E73-BA8C-375FE6709A70}"/>
              </a:ext>
            </a:extLst>
          </p:cNvPr>
          <p:cNvSpPr>
            <a:spLocks noGrp="1"/>
          </p:cNvSpPr>
          <p:nvPr>
            <p:ph sz="quarter" idx="15"/>
          </p:nvPr>
        </p:nvSpPr>
        <p:spPr/>
        <p:txBody>
          <a:bodyPr/>
          <a:lstStyle/>
          <a:p>
            <a:endParaRPr lang="en-US"/>
          </a:p>
        </p:txBody>
      </p:sp>
      <p:sp>
        <p:nvSpPr>
          <p:cNvPr id="10" name="Content Placeholder 9">
            <a:extLst>
              <a:ext uri="{FF2B5EF4-FFF2-40B4-BE49-F238E27FC236}">
                <a16:creationId xmlns:a16="http://schemas.microsoft.com/office/drawing/2014/main" id="{739E1080-6AC7-4A6A-A20F-E8BBD50C2787}"/>
              </a:ext>
            </a:extLst>
          </p:cNvPr>
          <p:cNvSpPr>
            <a:spLocks noGrp="1"/>
          </p:cNvSpPr>
          <p:nvPr>
            <p:ph sz="quarter" idx="16"/>
          </p:nvPr>
        </p:nvSpPr>
        <p:spPr/>
        <p:txBody>
          <a:bodyPr/>
          <a:lstStyle/>
          <a:p>
            <a:endParaRPr lang="en-US"/>
          </a:p>
        </p:txBody>
      </p:sp>
    </p:spTree>
    <p:extLst>
      <p:ext uri="{BB962C8B-B14F-4D97-AF65-F5344CB8AC3E}">
        <p14:creationId xmlns:p14="http://schemas.microsoft.com/office/powerpoint/2010/main" val="1298390154"/>
      </p:ext>
    </p:extLst>
  </p:cSld>
  <p:clrMapOvr>
    <a:masterClrMapping/>
  </p:clrMapOvr>
</p:sld>
</file>

<file path=ppt/theme/theme1.xml><?xml version="1.0" encoding="utf-8"?>
<a:theme xmlns:a="http://schemas.openxmlformats.org/drawingml/2006/main" name="USH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USHE_slide options">
  <a:themeElements>
    <a:clrScheme name="Custom 40">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33399"/>
      </a:hlink>
      <a:folHlink>
        <a:srgbClr val="7030A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601</Words>
  <Application>Microsoft Office PowerPoint</Application>
  <PresentationFormat>On-screen Show (4:3)</PresentationFormat>
  <Paragraphs>54</Paragraphs>
  <Slides>15</Slides>
  <Notes>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Times New Roman</vt:lpstr>
      <vt:lpstr>Arial</vt:lpstr>
      <vt:lpstr>Verdana</vt:lpstr>
      <vt:lpstr>USHE</vt:lpstr>
      <vt:lpstr>USHE_slide options</vt:lpstr>
      <vt:lpstr>Lecture PowerPoint (PPT) Vendor Notes  </vt:lpstr>
      <vt:lpstr>Lecture PPT Template &amp; Guidelines</vt:lpstr>
      <vt:lpstr>Helpful Tips</vt:lpstr>
      <vt:lpstr>Book title</vt:lpstr>
      <vt:lpstr>Learning Objectives</vt:lpstr>
      <vt:lpstr>Title and 1 Content Layout Box</vt:lpstr>
      <vt:lpstr>Title and 2 Content Layout Boxes</vt:lpstr>
      <vt:lpstr>Title and 3 Content Layout Boxes</vt:lpstr>
      <vt:lpstr>Title and 4 Content Layout Boxes</vt:lpstr>
      <vt:lpstr>Figure with Caption Box</vt:lpstr>
      <vt:lpstr>Figure with 1 Content Box and Caption Box</vt:lpstr>
      <vt:lpstr>Title and 1 image with labels</vt:lpstr>
      <vt:lpstr>Title and 2 images with labels</vt:lpstr>
      <vt:lpstr>Copyright</vt:lpstr>
      <vt:lpstr>Appendix 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modified xsi:type="dcterms:W3CDTF">2021-09-08T15:11:59Z</dcterms:modified>
</cp:coreProperties>
</file>